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Chunk Five" charset="1" panose="00000500000000000000"/>
      <p:regular r:id="rId15"/>
    </p:embeddedFont>
    <p:embeddedFont>
      <p:font typeface="Times New Roman" charset="1" panose="02020603050405020304"/>
      <p:regular r:id="rId16"/>
    </p:embeddedFont>
    <p:embeddedFont>
      <p:font typeface="Anton" charset="1" panose="000005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7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5277" r="0" b="-85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9313470">
            <a:off x="-6711965" y="2198287"/>
            <a:ext cx="12162463" cy="12838156"/>
          </a:xfrm>
          <a:custGeom>
            <a:avLst/>
            <a:gdLst/>
            <a:ahLst/>
            <a:cxnLst/>
            <a:rect r="r" b="b" t="t" l="l"/>
            <a:pathLst>
              <a:path h="12838156" w="12162463">
                <a:moveTo>
                  <a:pt x="0" y="0"/>
                </a:moveTo>
                <a:lnTo>
                  <a:pt x="12162464" y="0"/>
                </a:lnTo>
                <a:lnTo>
                  <a:pt x="12162464" y="12838155"/>
                </a:lnTo>
                <a:lnTo>
                  <a:pt x="0" y="128381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6913680">
            <a:off x="-5811754" y="-515800"/>
            <a:ext cx="11318599" cy="11318599"/>
          </a:xfrm>
          <a:custGeom>
            <a:avLst/>
            <a:gdLst/>
            <a:ahLst/>
            <a:cxnLst/>
            <a:rect r="r" b="b" t="t" l="l"/>
            <a:pathLst>
              <a:path h="11318599" w="11318599">
                <a:moveTo>
                  <a:pt x="0" y="0"/>
                </a:moveTo>
                <a:lnTo>
                  <a:pt x="11318599" y="0"/>
                </a:lnTo>
                <a:lnTo>
                  <a:pt x="11318599" y="11318600"/>
                </a:lnTo>
                <a:lnTo>
                  <a:pt x="0" y="11318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0265019">
            <a:off x="776274" y="-7750423"/>
            <a:ext cx="17558246" cy="17558246"/>
          </a:xfrm>
          <a:custGeom>
            <a:avLst/>
            <a:gdLst/>
            <a:ahLst/>
            <a:cxnLst/>
            <a:rect r="r" b="b" t="t" l="l"/>
            <a:pathLst>
              <a:path h="17558246" w="17558246">
                <a:moveTo>
                  <a:pt x="0" y="0"/>
                </a:moveTo>
                <a:lnTo>
                  <a:pt x="17558246" y="0"/>
                </a:lnTo>
                <a:lnTo>
                  <a:pt x="17558246" y="17558246"/>
                </a:lnTo>
                <a:lnTo>
                  <a:pt x="0" y="175582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97118" y="-3902112"/>
            <a:ext cx="12162463" cy="12838156"/>
          </a:xfrm>
          <a:custGeom>
            <a:avLst/>
            <a:gdLst/>
            <a:ahLst/>
            <a:cxnLst/>
            <a:rect r="r" b="b" t="t" l="l"/>
            <a:pathLst>
              <a:path h="12838156" w="12162463">
                <a:moveTo>
                  <a:pt x="0" y="0"/>
                </a:moveTo>
                <a:lnTo>
                  <a:pt x="12162463" y="0"/>
                </a:lnTo>
                <a:lnTo>
                  <a:pt x="12162463" y="12838155"/>
                </a:lnTo>
                <a:lnTo>
                  <a:pt x="0" y="128381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977823" y="6322252"/>
            <a:ext cx="14332353" cy="1187803"/>
            <a:chOff x="0" y="0"/>
            <a:chExt cx="12320668" cy="102108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320668" cy="1021084"/>
            </a:xfrm>
            <a:custGeom>
              <a:avLst/>
              <a:gdLst/>
              <a:ahLst/>
              <a:cxnLst/>
              <a:rect r="r" b="b" t="t" l="l"/>
              <a:pathLst>
                <a:path h="1021084" w="12320668">
                  <a:moveTo>
                    <a:pt x="16205" y="0"/>
                  </a:moveTo>
                  <a:lnTo>
                    <a:pt x="12304463" y="0"/>
                  </a:lnTo>
                  <a:cubicBezTo>
                    <a:pt x="12308761" y="0"/>
                    <a:pt x="12312883" y="1707"/>
                    <a:pt x="12315922" y="4746"/>
                  </a:cubicBezTo>
                  <a:cubicBezTo>
                    <a:pt x="12318960" y="7785"/>
                    <a:pt x="12320668" y="11907"/>
                    <a:pt x="12320668" y="16205"/>
                  </a:cubicBezTo>
                  <a:lnTo>
                    <a:pt x="12320668" y="1004878"/>
                  </a:lnTo>
                  <a:cubicBezTo>
                    <a:pt x="12320668" y="1013828"/>
                    <a:pt x="12313413" y="1021084"/>
                    <a:pt x="12304463" y="1021084"/>
                  </a:cubicBezTo>
                  <a:lnTo>
                    <a:pt x="16205" y="1021084"/>
                  </a:lnTo>
                  <a:cubicBezTo>
                    <a:pt x="7255" y="1021084"/>
                    <a:pt x="0" y="1013828"/>
                    <a:pt x="0" y="1004878"/>
                  </a:cubicBezTo>
                  <a:lnTo>
                    <a:pt x="0" y="16205"/>
                  </a:lnTo>
                  <a:cubicBezTo>
                    <a:pt x="0" y="7255"/>
                    <a:pt x="7255" y="0"/>
                    <a:pt x="16205" y="0"/>
                  </a:cubicBezTo>
                  <a:close/>
                </a:path>
              </a:pathLst>
            </a:custGeom>
            <a:solidFill>
              <a:srgbClr val="0042A5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0"/>
              <a:ext cx="12320668" cy="1021083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334083" y="0"/>
            <a:ext cx="18699288" cy="58845"/>
            <a:chOff x="0" y="0"/>
            <a:chExt cx="24932384" cy="78461"/>
          </a:xfrm>
        </p:grpSpPr>
        <p:sp>
          <p:nvSpPr>
            <p:cNvPr name="AutoShape 11" id="11"/>
            <p:cNvSpPr/>
            <p:nvPr/>
          </p:nvSpPr>
          <p:spPr>
            <a:xfrm flipV="true">
              <a:off x="0" y="39230"/>
              <a:ext cx="2497074" cy="0"/>
            </a:xfrm>
            <a:prstGeom prst="line">
              <a:avLst/>
            </a:prstGeom>
            <a:ln cap="flat" w="7846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flipV="true">
              <a:off x="2497074" y="39230"/>
              <a:ext cx="2492280" cy="0"/>
            </a:xfrm>
            <a:prstGeom prst="line">
              <a:avLst/>
            </a:prstGeom>
            <a:ln cap="flat" w="7846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 flipV="true">
              <a:off x="4979765" y="39230"/>
              <a:ext cx="2497074" cy="0"/>
            </a:xfrm>
            <a:prstGeom prst="line">
              <a:avLst/>
            </a:prstGeom>
            <a:ln cap="flat" w="7846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 flipV="true">
              <a:off x="7476839" y="39230"/>
              <a:ext cx="2492280" cy="0"/>
            </a:xfrm>
            <a:prstGeom prst="line">
              <a:avLst/>
            </a:prstGeom>
            <a:ln cap="flat" w="7846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" id="15"/>
            <p:cNvSpPr/>
            <p:nvPr/>
          </p:nvSpPr>
          <p:spPr>
            <a:xfrm flipV="true">
              <a:off x="9969118" y="39230"/>
              <a:ext cx="2497074" cy="0"/>
            </a:xfrm>
            <a:prstGeom prst="line">
              <a:avLst/>
            </a:prstGeom>
            <a:ln cap="flat" w="7846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6" id="16"/>
            <p:cNvSpPr/>
            <p:nvPr/>
          </p:nvSpPr>
          <p:spPr>
            <a:xfrm flipV="true">
              <a:off x="12466192" y="39230"/>
              <a:ext cx="2492280" cy="0"/>
            </a:xfrm>
            <a:prstGeom prst="line">
              <a:avLst/>
            </a:prstGeom>
            <a:ln cap="flat" w="7846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7" id="17"/>
            <p:cNvSpPr/>
            <p:nvPr/>
          </p:nvSpPr>
          <p:spPr>
            <a:xfrm flipV="true">
              <a:off x="14953677" y="39230"/>
              <a:ext cx="2497074" cy="0"/>
            </a:xfrm>
            <a:prstGeom prst="line">
              <a:avLst/>
            </a:prstGeom>
            <a:ln cap="flat" w="7846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8" id="18"/>
            <p:cNvSpPr/>
            <p:nvPr/>
          </p:nvSpPr>
          <p:spPr>
            <a:xfrm flipV="true">
              <a:off x="17450751" y="39230"/>
              <a:ext cx="2492280" cy="0"/>
            </a:xfrm>
            <a:prstGeom prst="line">
              <a:avLst/>
            </a:prstGeom>
            <a:ln cap="flat" w="7846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9" id="19"/>
            <p:cNvSpPr/>
            <p:nvPr/>
          </p:nvSpPr>
          <p:spPr>
            <a:xfrm flipV="true">
              <a:off x="19943030" y="39230"/>
              <a:ext cx="2497074" cy="0"/>
            </a:xfrm>
            <a:prstGeom prst="line">
              <a:avLst/>
            </a:prstGeom>
            <a:ln cap="flat" w="7846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0" id="20"/>
            <p:cNvSpPr/>
            <p:nvPr/>
          </p:nvSpPr>
          <p:spPr>
            <a:xfrm flipV="true">
              <a:off x="22440104" y="39230"/>
              <a:ext cx="2492280" cy="0"/>
            </a:xfrm>
            <a:prstGeom prst="line">
              <a:avLst/>
            </a:prstGeom>
            <a:ln cap="flat" w="7846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Freeform 21" id="21"/>
          <p:cNvSpPr/>
          <p:nvPr/>
        </p:nvSpPr>
        <p:spPr>
          <a:xfrm flipH="false" flipV="false" rot="0">
            <a:off x="5390882" y="8936043"/>
            <a:ext cx="7506237" cy="1052224"/>
          </a:xfrm>
          <a:custGeom>
            <a:avLst/>
            <a:gdLst/>
            <a:ahLst/>
            <a:cxnLst/>
            <a:rect r="r" b="b" t="t" l="l"/>
            <a:pathLst>
              <a:path h="1052224" w="7506237">
                <a:moveTo>
                  <a:pt x="0" y="0"/>
                </a:moveTo>
                <a:lnTo>
                  <a:pt x="7506236" y="0"/>
                </a:lnTo>
                <a:lnTo>
                  <a:pt x="7506236" y="1052224"/>
                </a:lnTo>
                <a:lnTo>
                  <a:pt x="0" y="10522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420197" y="3732722"/>
            <a:ext cx="17724691" cy="1941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5300">
                <a:solidFill>
                  <a:srgbClr val="0C3575"/>
                </a:solidFill>
                <a:latin typeface="Chunk Five"/>
                <a:ea typeface="Chunk Five"/>
                <a:cs typeface="Chunk Five"/>
                <a:sym typeface="Chunk Five"/>
              </a:rPr>
              <a:t>TÍTULO</a:t>
            </a:r>
            <a:r>
              <a:rPr lang="en-US" sz="5300">
                <a:solidFill>
                  <a:srgbClr val="0C3575"/>
                </a:solidFill>
                <a:latin typeface="Chunk Five"/>
                <a:ea typeface="Chunk Five"/>
                <a:cs typeface="Chunk Five"/>
                <a:sym typeface="Chunk Five"/>
              </a:rPr>
              <a:t>: </a:t>
            </a:r>
          </a:p>
          <a:p>
            <a:pPr algn="ctr">
              <a:lnSpc>
                <a:spcPts val="7420"/>
              </a:lnSpc>
            </a:pPr>
            <a:r>
              <a:rPr lang="en-US" sz="5300">
                <a:solidFill>
                  <a:srgbClr val="1C5501"/>
                </a:solidFill>
                <a:latin typeface="Chunk Five"/>
                <a:ea typeface="Chunk Five"/>
                <a:cs typeface="Chunk Five"/>
                <a:sym typeface="Chunk Five"/>
              </a:rPr>
              <a:t>SUBTÍTULO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4851131" y="240696"/>
            <a:ext cx="8866601" cy="4510566"/>
            <a:chOff x="0" y="0"/>
            <a:chExt cx="11822135" cy="601408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1285628"/>
              <a:ext cx="10135613" cy="4728460"/>
            </a:xfrm>
            <a:custGeom>
              <a:avLst/>
              <a:gdLst/>
              <a:ahLst/>
              <a:cxnLst/>
              <a:rect r="r" b="b" t="t" l="l"/>
              <a:pathLst>
                <a:path h="4728460" w="10135613">
                  <a:moveTo>
                    <a:pt x="0" y="0"/>
                  </a:moveTo>
                  <a:lnTo>
                    <a:pt x="10135613" y="0"/>
                  </a:lnTo>
                  <a:lnTo>
                    <a:pt x="10135613" y="4728460"/>
                  </a:lnTo>
                  <a:lnTo>
                    <a:pt x="0" y="4728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53806" r="0" b="-32236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 rot="0">
              <a:off x="1607251" y="80986"/>
              <a:ext cx="10214884" cy="11722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486"/>
                </a:lnSpc>
              </a:pPr>
              <a:r>
                <a:rPr lang="en-US" sz="2490">
                  <a:solidFill>
                    <a:srgbClr val="093459"/>
                  </a:solidFill>
                  <a:latin typeface="Chunk Five"/>
                  <a:ea typeface="Chunk Five"/>
                  <a:cs typeface="Chunk Five"/>
                  <a:sym typeface="Chunk Five"/>
                </a:rPr>
                <a:t>SEMINÁRIO DO MESTRADO PROFISSIONAL EM EDUCAÇÃO INCLUSIVA-PROFEI/UEMA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25400" y="-314325"/>
              <a:ext cx="1871953" cy="19215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1182"/>
                </a:lnSpc>
              </a:pPr>
              <a:r>
                <a:rPr lang="en-US" sz="7987">
                  <a:solidFill>
                    <a:srgbClr val="093459"/>
                  </a:solidFill>
                  <a:latin typeface="Chunk Five"/>
                  <a:ea typeface="Chunk Five"/>
                  <a:cs typeface="Chunk Five"/>
                  <a:sym typeface="Chunk Five"/>
                </a:rPr>
                <a:t>II</a:t>
              </a:r>
            </a:p>
          </p:txBody>
        </p:sp>
        <p:sp>
          <p:nvSpPr>
            <p:cNvPr name="Freeform 27" id="27"/>
            <p:cNvSpPr/>
            <p:nvPr/>
          </p:nvSpPr>
          <p:spPr>
            <a:xfrm flipH="false" flipV="false" rot="0">
              <a:off x="25400" y="1285628"/>
              <a:ext cx="10135613" cy="4728460"/>
            </a:xfrm>
            <a:custGeom>
              <a:avLst/>
              <a:gdLst/>
              <a:ahLst/>
              <a:cxnLst/>
              <a:rect r="r" b="b" t="t" l="l"/>
              <a:pathLst>
                <a:path h="4728460" w="10135613">
                  <a:moveTo>
                    <a:pt x="0" y="0"/>
                  </a:moveTo>
                  <a:lnTo>
                    <a:pt x="10135613" y="0"/>
                  </a:lnTo>
                  <a:lnTo>
                    <a:pt x="10135613" y="4728460"/>
                  </a:lnTo>
                  <a:lnTo>
                    <a:pt x="0" y="4728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53806" r="0" b="-32236"/>
              </a:stretch>
            </a:blipFill>
          </p:spPr>
        </p:sp>
      </p:grpSp>
      <p:sp>
        <p:nvSpPr>
          <p:cNvPr name="TextBox 28" id="28"/>
          <p:cNvSpPr txBox="true"/>
          <p:nvPr/>
        </p:nvSpPr>
        <p:spPr>
          <a:xfrm rot="0">
            <a:off x="4847352" y="6669884"/>
            <a:ext cx="8870381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SOBRENOME N. S., SOBRENOME N. S., SOBRENOME N. S.,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936266" y="7748180"/>
            <a:ext cx="6516576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228E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Outros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5277" r="0" b="-85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6913680">
            <a:off x="11308494" y="28471"/>
            <a:ext cx="11318599" cy="11318599"/>
          </a:xfrm>
          <a:custGeom>
            <a:avLst/>
            <a:gdLst/>
            <a:ahLst/>
            <a:cxnLst/>
            <a:rect r="r" b="b" t="t" l="l"/>
            <a:pathLst>
              <a:path h="11318599" w="11318599">
                <a:moveTo>
                  <a:pt x="0" y="0"/>
                </a:moveTo>
                <a:lnTo>
                  <a:pt x="11318599" y="0"/>
                </a:lnTo>
                <a:lnTo>
                  <a:pt x="11318599" y="11318599"/>
                </a:lnTo>
                <a:lnTo>
                  <a:pt x="0" y="113185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585016" y="-2725"/>
            <a:ext cx="18940697" cy="59605"/>
            <a:chOff x="0" y="0"/>
            <a:chExt cx="25254262" cy="79474"/>
          </a:xfrm>
        </p:grpSpPr>
        <p:sp>
          <p:nvSpPr>
            <p:cNvPr name="AutoShape 5" id="5"/>
            <p:cNvSpPr/>
            <p:nvPr/>
          </p:nvSpPr>
          <p:spPr>
            <a:xfrm flipV="true">
              <a:off x="0" y="39737"/>
              <a:ext cx="2529311" cy="0"/>
            </a:xfrm>
            <a:prstGeom prst="line">
              <a:avLst/>
            </a:prstGeom>
            <a:ln cap="flat" w="7947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flipV="true">
              <a:off x="2529311" y="39737"/>
              <a:ext cx="2524455" cy="0"/>
            </a:xfrm>
            <a:prstGeom prst="line">
              <a:avLst/>
            </a:prstGeom>
            <a:ln cap="flat" w="7947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flipV="true">
              <a:off x="5044054" y="39737"/>
              <a:ext cx="2529311" cy="0"/>
            </a:xfrm>
            <a:prstGeom prst="line">
              <a:avLst/>
            </a:prstGeom>
            <a:ln cap="flat" w="7947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flipV="true">
              <a:off x="7573365" y="39737"/>
              <a:ext cx="2524455" cy="0"/>
            </a:xfrm>
            <a:prstGeom prst="line">
              <a:avLst/>
            </a:prstGeom>
            <a:ln cap="flat" w="7947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flipV="true">
              <a:off x="10097820" y="39737"/>
              <a:ext cx="2529311" cy="0"/>
            </a:xfrm>
            <a:prstGeom prst="line">
              <a:avLst/>
            </a:prstGeom>
            <a:ln cap="flat" w="7947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flipV="true">
              <a:off x="12627131" y="39737"/>
              <a:ext cx="2524455" cy="0"/>
            </a:xfrm>
            <a:prstGeom prst="line">
              <a:avLst/>
            </a:prstGeom>
            <a:ln cap="flat" w="7947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flipV="true">
              <a:off x="15146730" y="39737"/>
              <a:ext cx="2529311" cy="0"/>
            </a:xfrm>
            <a:prstGeom prst="line">
              <a:avLst/>
            </a:prstGeom>
            <a:ln cap="flat" w="7947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flipV="true">
              <a:off x="17676041" y="39737"/>
              <a:ext cx="2524455" cy="0"/>
            </a:xfrm>
            <a:prstGeom prst="line">
              <a:avLst/>
            </a:prstGeom>
            <a:ln cap="flat" w="7947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 flipV="true">
              <a:off x="20200496" y="39737"/>
              <a:ext cx="2529311" cy="0"/>
            </a:xfrm>
            <a:prstGeom prst="line">
              <a:avLst/>
            </a:prstGeom>
            <a:ln cap="flat" w="7947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 flipV="true">
              <a:off x="22729807" y="39737"/>
              <a:ext cx="2524455" cy="0"/>
            </a:xfrm>
            <a:prstGeom prst="line">
              <a:avLst/>
            </a:prstGeom>
            <a:ln cap="flat" w="7947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-1541413" y="327934"/>
            <a:ext cx="6997536" cy="907135"/>
            <a:chOff x="0" y="0"/>
            <a:chExt cx="2206709" cy="28607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206709" cy="286070"/>
            </a:xfrm>
            <a:custGeom>
              <a:avLst/>
              <a:gdLst/>
              <a:ahLst/>
              <a:cxnLst/>
              <a:rect r="r" b="b" t="t" l="l"/>
              <a:pathLst>
                <a:path h="286070" w="2206709">
                  <a:moveTo>
                    <a:pt x="33191" y="0"/>
                  </a:moveTo>
                  <a:lnTo>
                    <a:pt x="2173518" y="0"/>
                  </a:lnTo>
                  <a:cubicBezTo>
                    <a:pt x="2191849" y="0"/>
                    <a:pt x="2206709" y="14860"/>
                    <a:pt x="2206709" y="33191"/>
                  </a:cubicBezTo>
                  <a:lnTo>
                    <a:pt x="2206709" y="252878"/>
                  </a:lnTo>
                  <a:cubicBezTo>
                    <a:pt x="2206709" y="271209"/>
                    <a:pt x="2191849" y="286070"/>
                    <a:pt x="2173518" y="286070"/>
                  </a:cubicBezTo>
                  <a:lnTo>
                    <a:pt x="33191" y="286070"/>
                  </a:lnTo>
                  <a:cubicBezTo>
                    <a:pt x="14860" y="286070"/>
                    <a:pt x="0" y="271209"/>
                    <a:pt x="0" y="252878"/>
                  </a:cubicBezTo>
                  <a:lnTo>
                    <a:pt x="0" y="33191"/>
                  </a:lnTo>
                  <a:cubicBezTo>
                    <a:pt x="0" y="14860"/>
                    <a:pt x="14860" y="0"/>
                    <a:pt x="33191" y="0"/>
                  </a:cubicBezTo>
                  <a:close/>
                </a:path>
              </a:pathLst>
            </a:custGeom>
            <a:solidFill>
              <a:srgbClr val="0042A5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2206709" cy="286070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549663" y="3544471"/>
            <a:ext cx="4709637" cy="4805386"/>
            <a:chOff x="0" y="0"/>
            <a:chExt cx="812800" cy="82932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29325"/>
            </a:xfrm>
            <a:custGeom>
              <a:avLst/>
              <a:gdLst/>
              <a:ahLst/>
              <a:cxnLst/>
              <a:rect r="r" b="b" t="t" l="l"/>
              <a:pathLst>
                <a:path h="829325" w="812800">
                  <a:moveTo>
                    <a:pt x="37808" y="0"/>
                  </a:moveTo>
                  <a:lnTo>
                    <a:pt x="774992" y="0"/>
                  </a:lnTo>
                  <a:cubicBezTo>
                    <a:pt x="785019" y="0"/>
                    <a:pt x="794636" y="3983"/>
                    <a:pt x="801726" y="11074"/>
                  </a:cubicBezTo>
                  <a:cubicBezTo>
                    <a:pt x="808817" y="18164"/>
                    <a:pt x="812800" y="27781"/>
                    <a:pt x="812800" y="37808"/>
                  </a:cubicBezTo>
                  <a:lnTo>
                    <a:pt x="812800" y="791516"/>
                  </a:lnTo>
                  <a:cubicBezTo>
                    <a:pt x="812800" y="801544"/>
                    <a:pt x="808817" y="811160"/>
                    <a:pt x="801726" y="818251"/>
                  </a:cubicBezTo>
                  <a:cubicBezTo>
                    <a:pt x="794636" y="825341"/>
                    <a:pt x="785019" y="829325"/>
                    <a:pt x="774992" y="829325"/>
                  </a:cubicBezTo>
                  <a:lnTo>
                    <a:pt x="37808" y="829325"/>
                  </a:lnTo>
                  <a:cubicBezTo>
                    <a:pt x="27781" y="829325"/>
                    <a:pt x="18164" y="825341"/>
                    <a:pt x="11074" y="818251"/>
                  </a:cubicBezTo>
                  <a:cubicBezTo>
                    <a:pt x="3983" y="811160"/>
                    <a:pt x="0" y="801544"/>
                    <a:pt x="0" y="791516"/>
                  </a:cubicBezTo>
                  <a:lnTo>
                    <a:pt x="0" y="37808"/>
                  </a:lnTo>
                  <a:cubicBezTo>
                    <a:pt x="0" y="27781"/>
                    <a:pt x="3983" y="18164"/>
                    <a:pt x="11074" y="11074"/>
                  </a:cubicBezTo>
                  <a:cubicBezTo>
                    <a:pt x="18164" y="3983"/>
                    <a:pt x="27781" y="0"/>
                    <a:pt x="37808" y="0"/>
                  </a:cubicBezTo>
                  <a:close/>
                </a:path>
              </a:pathLst>
            </a:custGeom>
            <a:blipFill>
              <a:blip r:embed="rId5"/>
              <a:stretch>
                <a:fillRect l="-78303" t="0" r="-78303" b="1992"/>
              </a:stretch>
            </a:blipFill>
            <a:ln w="38100" cap="rnd">
              <a:solidFill>
                <a:srgbClr val="228E02"/>
              </a:solidFill>
              <a:prstDash val="solid"/>
              <a:round/>
            </a:ln>
          </p:spPr>
        </p:sp>
      </p:grpSp>
      <p:sp>
        <p:nvSpPr>
          <p:cNvPr name="TextBox 20" id="20"/>
          <p:cNvSpPr txBox="true"/>
          <p:nvPr/>
        </p:nvSpPr>
        <p:spPr>
          <a:xfrm rot="0">
            <a:off x="683527" y="2183130"/>
            <a:ext cx="12581144" cy="2960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Breve contextualização, “Porque o tema é importante?”, contexto científico/social.</a:t>
            </a:r>
          </a:p>
          <a:p>
            <a:pPr algn="l">
              <a:lnSpc>
                <a:spcPts val="5880"/>
              </a:lnSpc>
            </a:pPr>
          </a:p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Parágrafos curtos.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67705" y="317633"/>
            <a:ext cx="3173261" cy="87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39"/>
              </a:lnSpc>
            </a:pPr>
            <a:r>
              <a:rPr lang="en-US" sz="51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INTRODUÇÃO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612916" y="8283182"/>
            <a:ext cx="4583132" cy="896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89"/>
              </a:lnSpc>
            </a:pPr>
            <a:r>
              <a:rPr lang="en-US" sz="2563">
                <a:solidFill>
                  <a:srgbClr val="0339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Figura 00:</a:t>
            </a:r>
          </a:p>
          <a:p>
            <a:pPr algn="ctr">
              <a:lnSpc>
                <a:spcPts val="3589"/>
              </a:lnSpc>
            </a:pPr>
            <a:r>
              <a:rPr lang="en-US" sz="2563">
                <a:solidFill>
                  <a:srgbClr val="0339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5277" r="0" b="-85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6913680">
            <a:off x="11320582" y="-888021"/>
            <a:ext cx="11318599" cy="11318599"/>
          </a:xfrm>
          <a:custGeom>
            <a:avLst/>
            <a:gdLst/>
            <a:ahLst/>
            <a:cxnLst/>
            <a:rect r="r" b="b" t="t" l="l"/>
            <a:pathLst>
              <a:path h="11318599" w="11318599">
                <a:moveTo>
                  <a:pt x="0" y="0"/>
                </a:moveTo>
                <a:lnTo>
                  <a:pt x="11318599" y="0"/>
                </a:lnTo>
                <a:lnTo>
                  <a:pt x="11318599" y="11318599"/>
                </a:lnTo>
                <a:lnTo>
                  <a:pt x="0" y="113185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1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521353" y="0"/>
            <a:ext cx="18886558" cy="59435"/>
            <a:chOff x="0" y="0"/>
            <a:chExt cx="25182078" cy="79246"/>
          </a:xfrm>
        </p:grpSpPr>
        <p:sp>
          <p:nvSpPr>
            <p:cNvPr name="AutoShape 5" id="5"/>
            <p:cNvSpPr/>
            <p:nvPr/>
          </p:nvSpPr>
          <p:spPr>
            <a:xfrm flipV="true">
              <a:off x="0" y="39623"/>
              <a:ext cx="2522082" cy="0"/>
            </a:xfrm>
            <a:prstGeom prst="line">
              <a:avLst/>
            </a:prstGeom>
            <a:ln cap="flat" w="79246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flipV="true">
              <a:off x="2522082" y="39623"/>
              <a:ext cx="2517239" cy="0"/>
            </a:xfrm>
            <a:prstGeom prst="line">
              <a:avLst/>
            </a:prstGeom>
            <a:ln cap="flat" w="79246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flipV="true">
              <a:off x="5029636" y="39623"/>
              <a:ext cx="2522082" cy="0"/>
            </a:xfrm>
            <a:prstGeom prst="line">
              <a:avLst/>
            </a:prstGeom>
            <a:ln cap="flat" w="79246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flipV="true">
              <a:off x="7551718" y="39623"/>
              <a:ext cx="2517239" cy="0"/>
            </a:xfrm>
            <a:prstGeom prst="line">
              <a:avLst/>
            </a:prstGeom>
            <a:ln cap="flat" w="79246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flipV="true">
              <a:off x="10068957" y="39623"/>
              <a:ext cx="2522082" cy="0"/>
            </a:xfrm>
            <a:prstGeom prst="line">
              <a:avLst/>
            </a:prstGeom>
            <a:ln cap="flat" w="79246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flipV="true">
              <a:off x="12591039" y="39623"/>
              <a:ext cx="2517239" cy="0"/>
            </a:xfrm>
            <a:prstGeom prst="line">
              <a:avLst/>
            </a:prstGeom>
            <a:ln cap="flat" w="79246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flipV="true">
              <a:off x="15103436" y="39623"/>
              <a:ext cx="2522082" cy="0"/>
            </a:xfrm>
            <a:prstGeom prst="line">
              <a:avLst/>
            </a:prstGeom>
            <a:ln cap="flat" w="79246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flipV="true">
              <a:off x="17625518" y="39623"/>
              <a:ext cx="2517239" cy="0"/>
            </a:xfrm>
            <a:prstGeom prst="line">
              <a:avLst/>
            </a:prstGeom>
            <a:ln cap="flat" w="79246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 flipV="true">
              <a:off x="20142757" y="39623"/>
              <a:ext cx="2522082" cy="0"/>
            </a:xfrm>
            <a:prstGeom prst="line">
              <a:avLst/>
            </a:prstGeom>
            <a:ln cap="flat" w="79246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 flipV="true">
              <a:off x="22664839" y="39623"/>
              <a:ext cx="2517239" cy="0"/>
            </a:xfrm>
            <a:prstGeom prst="line">
              <a:avLst/>
            </a:prstGeom>
            <a:ln cap="flat" w="79246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-1412901" y="308884"/>
            <a:ext cx="6849974" cy="907135"/>
            <a:chOff x="0" y="0"/>
            <a:chExt cx="2160175" cy="28607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160175" cy="286070"/>
            </a:xfrm>
            <a:custGeom>
              <a:avLst/>
              <a:gdLst/>
              <a:ahLst/>
              <a:cxnLst/>
              <a:rect r="r" b="b" t="t" l="l"/>
              <a:pathLst>
                <a:path h="286070" w="2160175">
                  <a:moveTo>
                    <a:pt x="33906" y="0"/>
                  </a:moveTo>
                  <a:lnTo>
                    <a:pt x="2126269" y="0"/>
                  </a:lnTo>
                  <a:cubicBezTo>
                    <a:pt x="2135261" y="0"/>
                    <a:pt x="2143885" y="3572"/>
                    <a:pt x="2150244" y="9931"/>
                  </a:cubicBezTo>
                  <a:cubicBezTo>
                    <a:pt x="2156603" y="16290"/>
                    <a:pt x="2160175" y="24914"/>
                    <a:pt x="2160175" y="33906"/>
                  </a:cubicBezTo>
                  <a:lnTo>
                    <a:pt x="2160175" y="252163"/>
                  </a:lnTo>
                  <a:cubicBezTo>
                    <a:pt x="2160175" y="261156"/>
                    <a:pt x="2156603" y="269780"/>
                    <a:pt x="2150244" y="276139"/>
                  </a:cubicBezTo>
                  <a:cubicBezTo>
                    <a:pt x="2143885" y="282497"/>
                    <a:pt x="2135261" y="286070"/>
                    <a:pt x="2126269" y="286070"/>
                  </a:cubicBezTo>
                  <a:lnTo>
                    <a:pt x="33906" y="286070"/>
                  </a:lnTo>
                  <a:cubicBezTo>
                    <a:pt x="24914" y="286070"/>
                    <a:pt x="16290" y="282497"/>
                    <a:pt x="9931" y="276139"/>
                  </a:cubicBezTo>
                  <a:cubicBezTo>
                    <a:pt x="3572" y="269780"/>
                    <a:pt x="0" y="261156"/>
                    <a:pt x="0" y="252163"/>
                  </a:cubicBezTo>
                  <a:lnTo>
                    <a:pt x="0" y="33906"/>
                  </a:lnTo>
                  <a:cubicBezTo>
                    <a:pt x="0" y="24914"/>
                    <a:pt x="3572" y="16290"/>
                    <a:pt x="9931" y="9931"/>
                  </a:cubicBezTo>
                  <a:cubicBezTo>
                    <a:pt x="16290" y="3572"/>
                    <a:pt x="24914" y="0"/>
                    <a:pt x="33906" y="0"/>
                  </a:cubicBezTo>
                  <a:close/>
                </a:path>
              </a:pathLst>
            </a:custGeom>
            <a:solidFill>
              <a:srgbClr val="228E02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2160175" cy="286070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758620" y="1902118"/>
            <a:ext cx="10259617" cy="2611712"/>
            <a:chOff x="0" y="0"/>
            <a:chExt cx="3235424" cy="82361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235424" cy="823617"/>
            </a:xfrm>
            <a:custGeom>
              <a:avLst/>
              <a:gdLst/>
              <a:ahLst/>
              <a:cxnLst/>
              <a:rect r="r" b="b" t="t" l="l"/>
              <a:pathLst>
                <a:path h="823617" w="3235424">
                  <a:moveTo>
                    <a:pt x="22638" y="0"/>
                  </a:moveTo>
                  <a:lnTo>
                    <a:pt x="3212786" y="0"/>
                  </a:lnTo>
                  <a:cubicBezTo>
                    <a:pt x="3225289" y="0"/>
                    <a:pt x="3235424" y="10135"/>
                    <a:pt x="3235424" y="22638"/>
                  </a:cubicBezTo>
                  <a:lnTo>
                    <a:pt x="3235424" y="800979"/>
                  </a:lnTo>
                  <a:cubicBezTo>
                    <a:pt x="3235424" y="806983"/>
                    <a:pt x="3233039" y="812741"/>
                    <a:pt x="3228793" y="816987"/>
                  </a:cubicBezTo>
                  <a:cubicBezTo>
                    <a:pt x="3224548" y="821232"/>
                    <a:pt x="3218790" y="823617"/>
                    <a:pt x="3212786" y="823617"/>
                  </a:cubicBezTo>
                  <a:lnTo>
                    <a:pt x="22638" y="823617"/>
                  </a:lnTo>
                  <a:cubicBezTo>
                    <a:pt x="10135" y="823617"/>
                    <a:pt x="0" y="813482"/>
                    <a:pt x="0" y="800979"/>
                  </a:cubicBezTo>
                  <a:lnTo>
                    <a:pt x="0" y="22638"/>
                  </a:lnTo>
                  <a:cubicBezTo>
                    <a:pt x="0" y="10135"/>
                    <a:pt x="10135" y="0"/>
                    <a:pt x="22638" y="0"/>
                  </a:cubicBezTo>
                  <a:close/>
                </a:path>
              </a:pathLst>
            </a:custGeom>
            <a:solidFill>
              <a:srgbClr val="76BB62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3235424" cy="823617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735999" y="1806568"/>
            <a:ext cx="6997536" cy="907135"/>
            <a:chOff x="0" y="0"/>
            <a:chExt cx="2206709" cy="28607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206709" cy="286070"/>
            </a:xfrm>
            <a:custGeom>
              <a:avLst/>
              <a:gdLst/>
              <a:ahLst/>
              <a:cxnLst/>
              <a:rect r="r" b="b" t="t" l="l"/>
              <a:pathLst>
                <a:path h="286070" w="2206709">
                  <a:moveTo>
                    <a:pt x="33191" y="0"/>
                  </a:moveTo>
                  <a:lnTo>
                    <a:pt x="2173518" y="0"/>
                  </a:lnTo>
                  <a:cubicBezTo>
                    <a:pt x="2191849" y="0"/>
                    <a:pt x="2206709" y="14860"/>
                    <a:pt x="2206709" y="33191"/>
                  </a:cubicBezTo>
                  <a:lnTo>
                    <a:pt x="2206709" y="252878"/>
                  </a:lnTo>
                  <a:cubicBezTo>
                    <a:pt x="2206709" y="271209"/>
                    <a:pt x="2191849" y="286070"/>
                    <a:pt x="2173518" y="286070"/>
                  </a:cubicBezTo>
                  <a:lnTo>
                    <a:pt x="33191" y="286070"/>
                  </a:lnTo>
                  <a:cubicBezTo>
                    <a:pt x="14860" y="286070"/>
                    <a:pt x="0" y="271209"/>
                    <a:pt x="0" y="252878"/>
                  </a:cubicBezTo>
                  <a:lnTo>
                    <a:pt x="0" y="33191"/>
                  </a:lnTo>
                  <a:cubicBezTo>
                    <a:pt x="0" y="14860"/>
                    <a:pt x="14860" y="0"/>
                    <a:pt x="33191" y="0"/>
                  </a:cubicBezTo>
                  <a:close/>
                </a:path>
              </a:pathLst>
            </a:custGeom>
            <a:solidFill>
              <a:srgbClr val="228E02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0"/>
              <a:ext cx="2206709" cy="286070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2012086" y="1806568"/>
            <a:ext cx="12581144" cy="798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FFFFFF"/>
                </a:solidFill>
                <a:latin typeface="Chunk Five"/>
                <a:ea typeface="Chunk Five"/>
                <a:cs typeface="Chunk Five"/>
                <a:sym typeface="Chunk Five"/>
              </a:rPr>
              <a:t>OBJETIVO GERAL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012086" y="2807935"/>
            <a:ext cx="12581144" cy="731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 principal.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4833738" y="5199929"/>
            <a:ext cx="12425562" cy="4659846"/>
            <a:chOff x="0" y="0"/>
            <a:chExt cx="3918466" cy="1469507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918466" cy="1469507"/>
            </a:xfrm>
            <a:custGeom>
              <a:avLst/>
              <a:gdLst/>
              <a:ahLst/>
              <a:cxnLst/>
              <a:rect r="r" b="b" t="t" l="l"/>
              <a:pathLst>
                <a:path h="1469507" w="3918466">
                  <a:moveTo>
                    <a:pt x="18692" y="0"/>
                  </a:moveTo>
                  <a:lnTo>
                    <a:pt x="3899774" y="0"/>
                  </a:lnTo>
                  <a:cubicBezTo>
                    <a:pt x="3904731" y="0"/>
                    <a:pt x="3909486" y="1969"/>
                    <a:pt x="3912991" y="5475"/>
                  </a:cubicBezTo>
                  <a:cubicBezTo>
                    <a:pt x="3916497" y="8980"/>
                    <a:pt x="3918466" y="13735"/>
                    <a:pt x="3918466" y="18692"/>
                  </a:cubicBezTo>
                  <a:lnTo>
                    <a:pt x="3918466" y="1450815"/>
                  </a:lnTo>
                  <a:cubicBezTo>
                    <a:pt x="3918466" y="1461138"/>
                    <a:pt x="3910097" y="1469507"/>
                    <a:pt x="3899774" y="1469507"/>
                  </a:cubicBezTo>
                  <a:lnTo>
                    <a:pt x="18692" y="1469507"/>
                  </a:lnTo>
                  <a:cubicBezTo>
                    <a:pt x="8369" y="1469507"/>
                    <a:pt x="0" y="1461138"/>
                    <a:pt x="0" y="1450815"/>
                  </a:cubicBezTo>
                  <a:lnTo>
                    <a:pt x="0" y="18692"/>
                  </a:lnTo>
                  <a:cubicBezTo>
                    <a:pt x="0" y="8369"/>
                    <a:pt x="8369" y="0"/>
                    <a:pt x="18692" y="0"/>
                  </a:cubicBezTo>
                  <a:close/>
                </a:path>
              </a:pathLst>
            </a:custGeom>
            <a:solidFill>
              <a:srgbClr val="76BB62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3918466" cy="1469507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4811117" y="5104380"/>
            <a:ext cx="7435678" cy="907135"/>
            <a:chOff x="0" y="0"/>
            <a:chExt cx="2344880" cy="28607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344880" cy="286070"/>
            </a:xfrm>
            <a:custGeom>
              <a:avLst/>
              <a:gdLst/>
              <a:ahLst/>
              <a:cxnLst/>
              <a:rect r="r" b="b" t="t" l="l"/>
              <a:pathLst>
                <a:path h="286070" w="2344880">
                  <a:moveTo>
                    <a:pt x="31236" y="0"/>
                  </a:moveTo>
                  <a:lnTo>
                    <a:pt x="2313644" y="0"/>
                  </a:lnTo>
                  <a:cubicBezTo>
                    <a:pt x="2321929" y="0"/>
                    <a:pt x="2329873" y="3291"/>
                    <a:pt x="2335731" y="9149"/>
                  </a:cubicBezTo>
                  <a:cubicBezTo>
                    <a:pt x="2341589" y="15006"/>
                    <a:pt x="2344880" y="22951"/>
                    <a:pt x="2344880" y="31236"/>
                  </a:cubicBezTo>
                  <a:lnTo>
                    <a:pt x="2344880" y="254834"/>
                  </a:lnTo>
                  <a:cubicBezTo>
                    <a:pt x="2344880" y="263118"/>
                    <a:pt x="2341589" y="271063"/>
                    <a:pt x="2335731" y="276921"/>
                  </a:cubicBezTo>
                  <a:cubicBezTo>
                    <a:pt x="2329873" y="282779"/>
                    <a:pt x="2321929" y="286070"/>
                    <a:pt x="2313644" y="286070"/>
                  </a:cubicBezTo>
                  <a:lnTo>
                    <a:pt x="31236" y="286070"/>
                  </a:lnTo>
                  <a:cubicBezTo>
                    <a:pt x="13985" y="286070"/>
                    <a:pt x="0" y="272085"/>
                    <a:pt x="0" y="254834"/>
                  </a:cubicBezTo>
                  <a:lnTo>
                    <a:pt x="0" y="31236"/>
                  </a:lnTo>
                  <a:cubicBezTo>
                    <a:pt x="0" y="22951"/>
                    <a:pt x="3291" y="15006"/>
                    <a:pt x="9149" y="9149"/>
                  </a:cubicBezTo>
                  <a:cubicBezTo>
                    <a:pt x="15006" y="3291"/>
                    <a:pt x="22951" y="0"/>
                    <a:pt x="31236" y="0"/>
                  </a:cubicBezTo>
                  <a:close/>
                </a:path>
              </a:pathLst>
            </a:custGeom>
            <a:solidFill>
              <a:srgbClr val="228E02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2344880" cy="286070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5087205" y="5104380"/>
            <a:ext cx="12581144" cy="798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FFFFFF"/>
                </a:solidFill>
                <a:latin typeface="Chunk Five"/>
                <a:ea typeface="Chunk Five"/>
                <a:cs typeface="Chunk Five"/>
                <a:sym typeface="Chunk Five"/>
              </a:rPr>
              <a:t>OBJETIVOS ESPECÍFICOS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-1148735" y="298583"/>
            <a:ext cx="5231419" cy="87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1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OBJETIVOS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087205" y="6105746"/>
            <a:ext cx="12581144" cy="2217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06780" indent="-453390" lvl="1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Etapas menores</a:t>
            </a:r>
          </a:p>
          <a:p>
            <a:pPr algn="l" marL="906780" indent="-453390" lvl="1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foi analisado, observado, produzido etc.</a:t>
            </a:r>
          </a:p>
          <a:p>
            <a:pPr algn="l">
              <a:lnSpc>
                <a:spcPts val="5880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5277" r="0" b="-85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6913680">
            <a:off x="11987223" y="18988"/>
            <a:ext cx="11318599" cy="11318599"/>
          </a:xfrm>
          <a:custGeom>
            <a:avLst/>
            <a:gdLst/>
            <a:ahLst/>
            <a:cxnLst/>
            <a:rect r="r" b="b" t="t" l="l"/>
            <a:pathLst>
              <a:path h="11318599" w="11318599">
                <a:moveTo>
                  <a:pt x="0" y="0"/>
                </a:moveTo>
                <a:lnTo>
                  <a:pt x="11318599" y="0"/>
                </a:lnTo>
                <a:lnTo>
                  <a:pt x="11318599" y="11318599"/>
                </a:lnTo>
                <a:lnTo>
                  <a:pt x="0" y="113185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1395375" y="-5305"/>
            <a:ext cx="19760580" cy="62185"/>
            <a:chOff x="0" y="0"/>
            <a:chExt cx="26347440" cy="82914"/>
          </a:xfrm>
        </p:grpSpPr>
        <p:sp>
          <p:nvSpPr>
            <p:cNvPr name="AutoShape 5" id="5"/>
            <p:cNvSpPr/>
            <p:nvPr/>
          </p:nvSpPr>
          <p:spPr>
            <a:xfrm flipV="true">
              <a:off x="0" y="41457"/>
              <a:ext cx="2638797" cy="0"/>
            </a:xfrm>
            <a:prstGeom prst="line">
              <a:avLst/>
            </a:prstGeom>
            <a:ln cap="flat" w="8291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flipV="true">
              <a:off x="2638797" y="41457"/>
              <a:ext cx="2633731" cy="0"/>
            </a:xfrm>
            <a:prstGeom prst="line">
              <a:avLst/>
            </a:prstGeom>
            <a:ln cap="flat" w="8291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flipV="true">
              <a:off x="5262395" y="41457"/>
              <a:ext cx="2638797" cy="0"/>
            </a:xfrm>
            <a:prstGeom prst="line">
              <a:avLst/>
            </a:prstGeom>
            <a:ln cap="flat" w="8291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flipV="true">
              <a:off x="7901192" y="41457"/>
              <a:ext cx="2633731" cy="0"/>
            </a:xfrm>
            <a:prstGeom prst="line">
              <a:avLst/>
            </a:prstGeom>
            <a:ln cap="flat" w="8291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flipV="true">
              <a:off x="10534923" y="41457"/>
              <a:ext cx="2638797" cy="0"/>
            </a:xfrm>
            <a:prstGeom prst="line">
              <a:avLst/>
            </a:prstGeom>
            <a:ln cap="flat" w="8291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flipV="true">
              <a:off x="13173720" y="41457"/>
              <a:ext cx="2633731" cy="0"/>
            </a:xfrm>
            <a:prstGeom prst="line">
              <a:avLst/>
            </a:prstGeom>
            <a:ln cap="flat" w="8291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flipV="true">
              <a:off x="15802384" y="41457"/>
              <a:ext cx="2638797" cy="0"/>
            </a:xfrm>
            <a:prstGeom prst="line">
              <a:avLst/>
            </a:prstGeom>
            <a:ln cap="flat" w="8291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flipV="true">
              <a:off x="18441182" y="41457"/>
              <a:ext cx="2633731" cy="0"/>
            </a:xfrm>
            <a:prstGeom prst="line">
              <a:avLst/>
            </a:prstGeom>
            <a:ln cap="flat" w="8291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 flipV="true">
              <a:off x="21074912" y="41457"/>
              <a:ext cx="2638797" cy="0"/>
            </a:xfrm>
            <a:prstGeom prst="line">
              <a:avLst/>
            </a:prstGeom>
            <a:ln cap="flat" w="8291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 flipV="true">
              <a:off x="23713709" y="41457"/>
              <a:ext cx="2633731" cy="0"/>
            </a:xfrm>
            <a:prstGeom prst="line">
              <a:avLst/>
            </a:prstGeom>
            <a:ln cap="flat" w="82914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-2885044" y="327934"/>
            <a:ext cx="10105112" cy="907135"/>
            <a:chOff x="0" y="0"/>
            <a:chExt cx="3186700" cy="28607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186700" cy="286070"/>
            </a:xfrm>
            <a:custGeom>
              <a:avLst/>
              <a:gdLst/>
              <a:ahLst/>
              <a:cxnLst/>
              <a:rect r="r" b="b" t="t" l="l"/>
              <a:pathLst>
                <a:path h="286070" w="3186700">
                  <a:moveTo>
                    <a:pt x="22984" y="0"/>
                  </a:moveTo>
                  <a:lnTo>
                    <a:pt x="3163716" y="0"/>
                  </a:lnTo>
                  <a:cubicBezTo>
                    <a:pt x="3176410" y="0"/>
                    <a:pt x="3186700" y="10290"/>
                    <a:pt x="3186700" y="22984"/>
                  </a:cubicBezTo>
                  <a:lnTo>
                    <a:pt x="3186700" y="263086"/>
                  </a:lnTo>
                  <a:cubicBezTo>
                    <a:pt x="3186700" y="275779"/>
                    <a:pt x="3176410" y="286070"/>
                    <a:pt x="3163716" y="286070"/>
                  </a:cubicBezTo>
                  <a:lnTo>
                    <a:pt x="22984" y="286070"/>
                  </a:lnTo>
                  <a:cubicBezTo>
                    <a:pt x="10290" y="286070"/>
                    <a:pt x="0" y="275779"/>
                    <a:pt x="0" y="263086"/>
                  </a:cubicBezTo>
                  <a:lnTo>
                    <a:pt x="0" y="22984"/>
                  </a:lnTo>
                  <a:cubicBezTo>
                    <a:pt x="0" y="10290"/>
                    <a:pt x="10290" y="0"/>
                    <a:pt x="22984" y="0"/>
                  </a:cubicBezTo>
                  <a:close/>
                </a:path>
              </a:pathLst>
            </a:custGeom>
            <a:solidFill>
              <a:srgbClr val="228E02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3186700" cy="286070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4184420" y="1902118"/>
            <a:ext cx="9919161" cy="1642354"/>
            <a:chOff x="0" y="0"/>
            <a:chExt cx="3128059" cy="51792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28059" cy="517925"/>
            </a:xfrm>
            <a:custGeom>
              <a:avLst/>
              <a:gdLst/>
              <a:ahLst/>
              <a:cxnLst/>
              <a:rect r="r" b="b" t="t" l="l"/>
              <a:pathLst>
                <a:path h="517925" w="3128059">
                  <a:moveTo>
                    <a:pt x="23415" y="0"/>
                  </a:moveTo>
                  <a:lnTo>
                    <a:pt x="3104644" y="0"/>
                  </a:lnTo>
                  <a:cubicBezTo>
                    <a:pt x="3117576" y="0"/>
                    <a:pt x="3128059" y="10483"/>
                    <a:pt x="3128059" y="23415"/>
                  </a:cubicBezTo>
                  <a:lnTo>
                    <a:pt x="3128059" y="494510"/>
                  </a:lnTo>
                  <a:cubicBezTo>
                    <a:pt x="3128059" y="500720"/>
                    <a:pt x="3125592" y="506676"/>
                    <a:pt x="3121201" y="511067"/>
                  </a:cubicBezTo>
                  <a:cubicBezTo>
                    <a:pt x="3116810" y="515458"/>
                    <a:pt x="3110854" y="517925"/>
                    <a:pt x="3104644" y="517925"/>
                  </a:cubicBezTo>
                  <a:lnTo>
                    <a:pt x="23415" y="517925"/>
                  </a:lnTo>
                  <a:cubicBezTo>
                    <a:pt x="17205" y="517925"/>
                    <a:pt x="11249" y="515458"/>
                    <a:pt x="6858" y="511067"/>
                  </a:cubicBezTo>
                  <a:cubicBezTo>
                    <a:pt x="2467" y="506676"/>
                    <a:pt x="0" y="500720"/>
                    <a:pt x="0" y="494510"/>
                  </a:cubicBezTo>
                  <a:lnTo>
                    <a:pt x="0" y="23415"/>
                  </a:lnTo>
                  <a:cubicBezTo>
                    <a:pt x="0" y="17205"/>
                    <a:pt x="2467" y="11249"/>
                    <a:pt x="6858" y="6858"/>
                  </a:cubicBezTo>
                  <a:cubicBezTo>
                    <a:pt x="11249" y="2467"/>
                    <a:pt x="17205" y="0"/>
                    <a:pt x="23415" y="0"/>
                  </a:cubicBezTo>
                  <a:close/>
                </a:path>
              </a:pathLst>
            </a:custGeom>
            <a:solidFill>
              <a:srgbClr val="76BB62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3128059" cy="517925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4184420" y="4538968"/>
            <a:ext cx="9919161" cy="1642354"/>
            <a:chOff x="0" y="0"/>
            <a:chExt cx="3128059" cy="517925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128059" cy="517925"/>
            </a:xfrm>
            <a:custGeom>
              <a:avLst/>
              <a:gdLst/>
              <a:ahLst/>
              <a:cxnLst/>
              <a:rect r="r" b="b" t="t" l="l"/>
              <a:pathLst>
                <a:path h="517925" w="3128059">
                  <a:moveTo>
                    <a:pt x="23415" y="0"/>
                  </a:moveTo>
                  <a:lnTo>
                    <a:pt x="3104644" y="0"/>
                  </a:lnTo>
                  <a:cubicBezTo>
                    <a:pt x="3117576" y="0"/>
                    <a:pt x="3128059" y="10483"/>
                    <a:pt x="3128059" y="23415"/>
                  </a:cubicBezTo>
                  <a:lnTo>
                    <a:pt x="3128059" y="494510"/>
                  </a:lnTo>
                  <a:cubicBezTo>
                    <a:pt x="3128059" y="500720"/>
                    <a:pt x="3125592" y="506676"/>
                    <a:pt x="3121201" y="511067"/>
                  </a:cubicBezTo>
                  <a:cubicBezTo>
                    <a:pt x="3116810" y="515458"/>
                    <a:pt x="3110854" y="517925"/>
                    <a:pt x="3104644" y="517925"/>
                  </a:cubicBezTo>
                  <a:lnTo>
                    <a:pt x="23415" y="517925"/>
                  </a:lnTo>
                  <a:cubicBezTo>
                    <a:pt x="17205" y="517925"/>
                    <a:pt x="11249" y="515458"/>
                    <a:pt x="6858" y="511067"/>
                  </a:cubicBezTo>
                  <a:cubicBezTo>
                    <a:pt x="2467" y="506676"/>
                    <a:pt x="0" y="500720"/>
                    <a:pt x="0" y="494510"/>
                  </a:cubicBezTo>
                  <a:lnTo>
                    <a:pt x="0" y="23415"/>
                  </a:lnTo>
                  <a:cubicBezTo>
                    <a:pt x="0" y="17205"/>
                    <a:pt x="2467" y="11249"/>
                    <a:pt x="6858" y="6858"/>
                  </a:cubicBezTo>
                  <a:cubicBezTo>
                    <a:pt x="11249" y="2467"/>
                    <a:pt x="17205" y="0"/>
                    <a:pt x="23415" y="0"/>
                  </a:cubicBezTo>
                  <a:close/>
                </a:path>
              </a:pathLst>
            </a:custGeom>
            <a:solidFill>
              <a:srgbClr val="76BB62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0"/>
              <a:ext cx="3128059" cy="517925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4184420" y="7175819"/>
            <a:ext cx="9919161" cy="1642354"/>
            <a:chOff x="0" y="0"/>
            <a:chExt cx="3128059" cy="51792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128059" cy="517925"/>
            </a:xfrm>
            <a:custGeom>
              <a:avLst/>
              <a:gdLst/>
              <a:ahLst/>
              <a:cxnLst/>
              <a:rect r="r" b="b" t="t" l="l"/>
              <a:pathLst>
                <a:path h="517925" w="3128059">
                  <a:moveTo>
                    <a:pt x="23415" y="0"/>
                  </a:moveTo>
                  <a:lnTo>
                    <a:pt x="3104644" y="0"/>
                  </a:lnTo>
                  <a:cubicBezTo>
                    <a:pt x="3117576" y="0"/>
                    <a:pt x="3128059" y="10483"/>
                    <a:pt x="3128059" y="23415"/>
                  </a:cubicBezTo>
                  <a:lnTo>
                    <a:pt x="3128059" y="494510"/>
                  </a:lnTo>
                  <a:cubicBezTo>
                    <a:pt x="3128059" y="500720"/>
                    <a:pt x="3125592" y="506676"/>
                    <a:pt x="3121201" y="511067"/>
                  </a:cubicBezTo>
                  <a:cubicBezTo>
                    <a:pt x="3116810" y="515458"/>
                    <a:pt x="3110854" y="517925"/>
                    <a:pt x="3104644" y="517925"/>
                  </a:cubicBezTo>
                  <a:lnTo>
                    <a:pt x="23415" y="517925"/>
                  </a:lnTo>
                  <a:cubicBezTo>
                    <a:pt x="17205" y="517925"/>
                    <a:pt x="11249" y="515458"/>
                    <a:pt x="6858" y="511067"/>
                  </a:cubicBezTo>
                  <a:cubicBezTo>
                    <a:pt x="2467" y="506676"/>
                    <a:pt x="0" y="500720"/>
                    <a:pt x="0" y="494510"/>
                  </a:cubicBezTo>
                  <a:lnTo>
                    <a:pt x="0" y="23415"/>
                  </a:lnTo>
                  <a:cubicBezTo>
                    <a:pt x="0" y="17205"/>
                    <a:pt x="2467" y="11249"/>
                    <a:pt x="6858" y="6858"/>
                  </a:cubicBezTo>
                  <a:cubicBezTo>
                    <a:pt x="11249" y="2467"/>
                    <a:pt x="17205" y="0"/>
                    <a:pt x="23415" y="0"/>
                  </a:cubicBezTo>
                  <a:close/>
                </a:path>
              </a:pathLst>
            </a:custGeom>
            <a:solidFill>
              <a:srgbClr val="76BB62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3128059" cy="517925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2133230" y="2092604"/>
            <a:ext cx="1788868" cy="1261381"/>
          </a:xfrm>
          <a:custGeom>
            <a:avLst/>
            <a:gdLst/>
            <a:ahLst/>
            <a:cxnLst/>
            <a:rect r="r" b="b" t="t" l="l"/>
            <a:pathLst>
              <a:path h="1261381" w="1788868">
                <a:moveTo>
                  <a:pt x="0" y="0"/>
                </a:moveTo>
                <a:lnTo>
                  <a:pt x="1788868" y="0"/>
                </a:lnTo>
                <a:lnTo>
                  <a:pt x="1788868" y="1261381"/>
                </a:lnTo>
                <a:lnTo>
                  <a:pt x="0" y="12613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0" y="326383"/>
            <a:ext cx="6383064" cy="87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1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FUNDAMENTAÇÃO TEÓRICA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2853428" y="2309917"/>
            <a:ext cx="12581144" cy="731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Apresentar a base científica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764691" y="4946768"/>
            <a:ext cx="12581144" cy="731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853428" y="7583619"/>
            <a:ext cx="12581144" cy="731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2133230" y="4729455"/>
            <a:ext cx="1788868" cy="1261381"/>
          </a:xfrm>
          <a:custGeom>
            <a:avLst/>
            <a:gdLst/>
            <a:ahLst/>
            <a:cxnLst/>
            <a:rect r="r" b="b" t="t" l="l"/>
            <a:pathLst>
              <a:path h="1261381" w="1788868">
                <a:moveTo>
                  <a:pt x="0" y="0"/>
                </a:moveTo>
                <a:lnTo>
                  <a:pt x="1788868" y="0"/>
                </a:lnTo>
                <a:lnTo>
                  <a:pt x="1788868" y="1261381"/>
                </a:lnTo>
                <a:lnTo>
                  <a:pt x="0" y="12613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2133230" y="7366305"/>
            <a:ext cx="1788868" cy="1261381"/>
          </a:xfrm>
          <a:custGeom>
            <a:avLst/>
            <a:gdLst/>
            <a:ahLst/>
            <a:cxnLst/>
            <a:rect r="r" b="b" t="t" l="l"/>
            <a:pathLst>
              <a:path h="1261381" w="1788868">
                <a:moveTo>
                  <a:pt x="0" y="0"/>
                </a:moveTo>
                <a:lnTo>
                  <a:pt x="1788868" y="0"/>
                </a:lnTo>
                <a:lnTo>
                  <a:pt x="1788868" y="1261382"/>
                </a:lnTo>
                <a:lnTo>
                  <a:pt x="0" y="12613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5277" r="0" b="-85277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932714" y="0"/>
            <a:ext cx="20297919" cy="63876"/>
            <a:chOff x="0" y="0"/>
            <a:chExt cx="27063892" cy="85168"/>
          </a:xfrm>
        </p:grpSpPr>
        <p:sp>
          <p:nvSpPr>
            <p:cNvPr name="AutoShape 4" id="4"/>
            <p:cNvSpPr/>
            <p:nvPr/>
          </p:nvSpPr>
          <p:spPr>
            <a:xfrm flipV="true">
              <a:off x="0" y="42584"/>
              <a:ext cx="2710553" cy="0"/>
            </a:xfrm>
            <a:prstGeom prst="line">
              <a:avLst/>
            </a:prstGeom>
            <a:ln cap="flat" w="85168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flipV="true">
              <a:off x="2710553" y="42584"/>
              <a:ext cx="2705348" cy="0"/>
            </a:xfrm>
            <a:prstGeom prst="line">
              <a:avLst/>
            </a:prstGeom>
            <a:ln cap="flat" w="85168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flipV="true">
              <a:off x="5405493" y="42584"/>
              <a:ext cx="2710553" cy="0"/>
            </a:xfrm>
            <a:prstGeom prst="line">
              <a:avLst/>
            </a:prstGeom>
            <a:ln cap="flat" w="85168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flipV="true">
              <a:off x="8116045" y="42584"/>
              <a:ext cx="2705348" cy="0"/>
            </a:xfrm>
            <a:prstGeom prst="line">
              <a:avLst/>
            </a:prstGeom>
            <a:ln cap="flat" w="85168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flipV="true">
              <a:off x="10821393" y="42584"/>
              <a:ext cx="2710553" cy="0"/>
            </a:xfrm>
            <a:prstGeom prst="line">
              <a:avLst/>
            </a:prstGeom>
            <a:ln cap="flat" w="85168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flipV="true">
              <a:off x="13531946" y="42584"/>
              <a:ext cx="2705348" cy="0"/>
            </a:xfrm>
            <a:prstGeom prst="line">
              <a:avLst/>
            </a:prstGeom>
            <a:ln cap="flat" w="85168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flipV="true">
              <a:off x="16232090" y="42584"/>
              <a:ext cx="2710553" cy="0"/>
            </a:xfrm>
            <a:prstGeom prst="line">
              <a:avLst/>
            </a:prstGeom>
            <a:ln cap="flat" w="85168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flipV="true">
              <a:off x="18942643" y="42584"/>
              <a:ext cx="2705348" cy="0"/>
            </a:xfrm>
            <a:prstGeom prst="line">
              <a:avLst/>
            </a:prstGeom>
            <a:ln cap="flat" w="85168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flipV="true">
              <a:off x="21647991" y="42584"/>
              <a:ext cx="2710553" cy="0"/>
            </a:xfrm>
            <a:prstGeom prst="line">
              <a:avLst/>
            </a:prstGeom>
            <a:ln cap="flat" w="85168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 flipV="true">
              <a:off x="24358544" y="42584"/>
              <a:ext cx="2705348" cy="0"/>
            </a:xfrm>
            <a:prstGeom prst="line">
              <a:avLst/>
            </a:prstGeom>
            <a:ln cap="flat" w="85168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-274568" y="327934"/>
            <a:ext cx="5730691" cy="907135"/>
            <a:chOff x="0" y="0"/>
            <a:chExt cx="1807203" cy="28607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07203" cy="286070"/>
            </a:xfrm>
            <a:custGeom>
              <a:avLst/>
              <a:gdLst/>
              <a:ahLst/>
              <a:cxnLst/>
              <a:rect r="r" b="b" t="t" l="l"/>
              <a:pathLst>
                <a:path h="286070" w="1807203">
                  <a:moveTo>
                    <a:pt x="40529" y="0"/>
                  </a:moveTo>
                  <a:lnTo>
                    <a:pt x="1766675" y="0"/>
                  </a:lnTo>
                  <a:cubicBezTo>
                    <a:pt x="1789058" y="0"/>
                    <a:pt x="1807203" y="18145"/>
                    <a:pt x="1807203" y="40529"/>
                  </a:cubicBezTo>
                  <a:lnTo>
                    <a:pt x="1807203" y="245541"/>
                  </a:lnTo>
                  <a:cubicBezTo>
                    <a:pt x="1807203" y="267924"/>
                    <a:pt x="1789058" y="286070"/>
                    <a:pt x="1766675" y="286070"/>
                  </a:cubicBezTo>
                  <a:lnTo>
                    <a:pt x="40529" y="286070"/>
                  </a:lnTo>
                  <a:cubicBezTo>
                    <a:pt x="18145" y="286070"/>
                    <a:pt x="0" y="267924"/>
                    <a:pt x="0" y="245541"/>
                  </a:cubicBezTo>
                  <a:lnTo>
                    <a:pt x="0" y="40529"/>
                  </a:lnTo>
                  <a:cubicBezTo>
                    <a:pt x="0" y="18145"/>
                    <a:pt x="18145" y="0"/>
                    <a:pt x="40529" y="0"/>
                  </a:cubicBezTo>
                  <a:close/>
                </a:path>
              </a:pathLst>
            </a:custGeom>
            <a:solidFill>
              <a:srgbClr val="FF751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1807203" cy="286070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2546995" y="1073143"/>
            <a:ext cx="13194010" cy="829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6"/>
              </a:lnSpc>
            </a:pPr>
            <a:r>
              <a:rPr lang="en-US" sz="4404">
                <a:solidFill>
                  <a:srgbClr val="D4590C"/>
                </a:solidFill>
                <a:latin typeface="Chunk Five"/>
                <a:ea typeface="Chunk Five"/>
                <a:cs typeface="Chunk Five"/>
                <a:sym typeface="Chunk Five"/>
              </a:rPr>
              <a:t>Tipo de pesquisa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-521353" y="298583"/>
            <a:ext cx="4580139" cy="87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1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METODOLOGIA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747336" y="2169033"/>
            <a:ext cx="11690477" cy="823157"/>
            <a:chOff x="0" y="0"/>
            <a:chExt cx="15587302" cy="1097542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9880572" cy="1097542"/>
              <a:chOff x="0" y="0"/>
              <a:chExt cx="2575329" cy="28607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2575328" cy="286070"/>
              </a:xfrm>
              <a:custGeom>
                <a:avLst/>
                <a:gdLst/>
                <a:ahLst/>
                <a:cxnLst/>
                <a:rect r="r" b="b" t="t" l="l"/>
                <a:pathLst>
                  <a:path h="286070" w="2575328">
                    <a:moveTo>
                      <a:pt x="31342" y="0"/>
                    </a:moveTo>
                    <a:lnTo>
                      <a:pt x="2543986" y="0"/>
                    </a:lnTo>
                    <a:cubicBezTo>
                      <a:pt x="2561296" y="0"/>
                      <a:pt x="2575328" y="14032"/>
                      <a:pt x="2575328" y="31342"/>
                    </a:cubicBezTo>
                    <a:lnTo>
                      <a:pt x="2575328" y="254728"/>
                    </a:lnTo>
                    <a:cubicBezTo>
                      <a:pt x="2575328" y="272037"/>
                      <a:pt x="2561296" y="286070"/>
                      <a:pt x="2543986" y="286070"/>
                    </a:cubicBezTo>
                    <a:lnTo>
                      <a:pt x="31342" y="286070"/>
                    </a:lnTo>
                    <a:cubicBezTo>
                      <a:pt x="14032" y="286070"/>
                      <a:pt x="0" y="272037"/>
                      <a:pt x="0" y="254728"/>
                    </a:cubicBezTo>
                    <a:lnTo>
                      <a:pt x="0" y="31342"/>
                    </a:lnTo>
                    <a:cubicBezTo>
                      <a:pt x="0" y="14032"/>
                      <a:pt x="14032" y="0"/>
                      <a:pt x="31342" y="0"/>
                    </a:cubicBezTo>
                    <a:close/>
                  </a:path>
                </a:pathLst>
              </a:custGeom>
              <a:solidFill>
                <a:srgbClr val="FF751F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76200"/>
                <a:ext cx="2575329" cy="362270"/>
              </a:xfrm>
              <a:prstGeom prst="rect">
                <a:avLst/>
              </a:prstGeom>
            </p:spPr>
            <p:txBody>
              <a:bodyPr anchor="ctr" rtlCol="false" tIns="15564" lIns="15564" bIns="15564" rIns="15564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365376" y="33988"/>
              <a:ext cx="15221926" cy="10102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880"/>
                </a:lnSpc>
              </a:pPr>
              <a:r>
                <a:rPr lang="en-US" sz="4200">
                  <a:solidFill>
                    <a:srgbClr val="FFFFFF"/>
                  </a:solidFill>
                  <a:latin typeface="Chunk Five"/>
                  <a:ea typeface="Chunk Five"/>
                  <a:cs typeface="Chunk Five"/>
                  <a:sym typeface="Chunk Five"/>
                </a:rPr>
                <a:t>Participantes: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028700" y="3230315"/>
            <a:ext cx="12581144" cy="1474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Integrantes da pesquisa/projeto</a:t>
            </a:r>
          </a:p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quem foi aplicado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805941" y="7378752"/>
            <a:ext cx="4583132" cy="896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89"/>
              </a:lnSpc>
            </a:pPr>
            <a:r>
              <a:rPr lang="en-US" sz="2563">
                <a:solidFill>
                  <a:srgbClr val="0339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Figura 00:</a:t>
            </a:r>
          </a:p>
          <a:p>
            <a:pPr algn="ctr">
              <a:lnSpc>
                <a:spcPts val="3589"/>
              </a:lnSpc>
            </a:pPr>
            <a:r>
              <a:rPr lang="en-US" sz="2563">
                <a:solidFill>
                  <a:srgbClr val="0339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12437812" y="2837716"/>
            <a:ext cx="5319390" cy="4312436"/>
            <a:chOff x="0" y="0"/>
            <a:chExt cx="1321854" cy="1071629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321854" cy="1071629"/>
            </a:xfrm>
            <a:custGeom>
              <a:avLst/>
              <a:gdLst/>
              <a:ahLst/>
              <a:cxnLst/>
              <a:rect r="r" b="b" t="t" l="l"/>
              <a:pathLst>
                <a:path h="1071629" w="1321854">
                  <a:moveTo>
                    <a:pt x="33475" y="0"/>
                  </a:moveTo>
                  <a:lnTo>
                    <a:pt x="1288379" y="0"/>
                  </a:lnTo>
                  <a:cubicBezTo>
                    <a:pt x="1297257" y="0"/>
                    <a:pt x="1305772" y="3527"/>
                    <a:pt x="1312050" y="9804"/>
                  </a:cubicBezTo>
                  <a:cubicBezTo>
                    <a:pt x="1318327" y="16082"/>
                    <a:pt x="1321854" y="24597"/>
                    <a:pt x="1321854" y="33475"/>
                  </a:cubicBezTo>
                  <a:lnTo>
                    <a:pt x="1321854" y="1038154"/>
                  </a:lnTo>
                  <a:cubicBezTo>
                    <a:pt x="1321854" y="1047032"/>
                    <a:pt x="1318327" y="1055546"/>
                    <a:pt x="1312050" y="1061824"/>
                  </a:cubicBezTo>
                  <a:cubicBezTo>
                    <a:pt x="1305772" y="1068102"/>
                    <a:pt x="1297257" y="1071629"/>
                    <a:pt x="1288379" y="1071629"/>
                  </a:cubicBezTo>
                  <a:lnTo>
                    <a:pt x="33475" y="1071629"/>
                  </a:lnTo>
                  <a:cubicBezTo>
                    <a:pt x="24597" y="1071629"/>
                    <a:pt x="16082" y="1068102"/>
                    <a:pt x="9804" y="1061824"/>
                  </a:cubicBezTo>
                  <a:cubicBezTo>
                    <a:pt x="3527" y="1055546"/>
                    <a:pt x="0" y="1047032"/>
                    <a:pt x="0" y="1038154"/>
                  </a:cubicBezTo>
                  <a:lnTo>
                    <a:pt x="0" y="33475"/>
                  </a:lnTo>
                  <a:cubicBezTo>
                    <a:pt x="0" y="24597"/>
                    <a:pt x="3527" y="16082"/>
                    <a:pt x="9804" y="9804"/>
                  </a:cubicBezTo>
                  <a:cubicBezTo>
                    <a:pt x="16082" y="3527"/>
                    <a:pt x="24597" y="0"/>
                    <a:pt x="33475" y="0"/>
                  </a:cubicBezTo>
                  <a:close/>
                </a:path>
              </a:pathLst>
            </a:custGeom>
            <a:blipFill>
              <a:blip r:embed="rId3"/>
              <a:stretch>
                <a:fillRect l="-48148" t="0" r="-9637" b="24152"/>
              </a:stretch>
            </a:blipFill>
            <a:ln w="38100" cap="rnd">
              <a:solidFill>
                <a:srgbClr val="228E02"/>
              </a:solidFill>
              <a:prstDash val="solid"/>
              <a:round/>
            </a:ln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5277" r="0" b="-85277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9525" y="9525"/>
            <a:ext cx="18074889" cy="56881"/>
            <a:chOff x="0" y="0"/>
            <a:chExt cx="24099852" cy="75841"/>
          </a:xfrm>
        </p:grpSpPr>
        <p:sp>
          <p:nvSpPr>
            <p:cNvPr name="AutoShape 4" id="4"/>
            <p:cNvSpPr/>
            <p:nvPr/>
          </p:nvSpPr>
          <p:spPr>
            <a:xfrm flipV="true">
              <a:off x="0" y="37920"/>
              <a:ext cx="2413693" cy="0"/>
            </a:xfrm>
            <a:prstGeom prst="line">
              <a:avLst/>
            </a:prstGeom>
            <a:ln cap="flat" w="758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flipV="true">
              <a:off x="2413693" y="37920"/>
              <a:ext cx="2409058" cy="0"/>
            </a:xfrm>
            <a:prstGeom prst="line">
              <a:avLst/>
            </a:prstGeom>
            <a:ln cap="flat" w="758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flipV="true">
              <a:off x="4813482" y="37920"/>
              <a:ext cx="2413693" cy="0"/>
            </a:xfrm>
            <a:prstGeom prst="line">
              <a:avLst/>
            </a:prstGeom>
            <a:ln cap="flat" w="758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flipV="true">
              <a:off x="7227175" y="37920"/>
              <a:ext cx="2409058" cy="0"/>
            </a:xfrm>
            <a:prstGeom prst="line">
              <a:avLst/>
            </a:prstGeom>
            <a:ln cap="flat" w="758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flipV="true">
              <a:off x="9636233" y="37920"/>
              <a:ext cx="2413693" cy="0"/>
            </a:xfrm>
            <a:prstGeom prst="line">
              <a:avLst/>
            </a:prstGeom>
            <a:ln cap="flat" w="758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flipV="true">
              <a:off x="12049926" y="37920"/>
              <a:ext cx="2409058" cy="0"/>
            </a:xfrm>
            <a:prstGeom prst="line">
              <a:avLst/>
            </a:prstGeom>
            <a:ln cap="flat" w="758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flipV="true">
              <a:off x="14454350" y="37920"/>
              <a:ext cx="2413693" cy="0"/>
            </a:xfrm>
            <a:prstGeom prst="line">
              <a:avLst/>
            </a:prstGeom>
            <a:ln cap="flat" w="758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flipV="true">
              <a:off x="16868043" y="37920"/>
              <a:ext cx="2409058" cy="0"/>
            </a:xfrm>
            <a:prstGeom prst="line">
              <a:avLst/>
            </a:prstGeom>
            <a:ln cap="flat" w="758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flipV="true">
              <a:off x="19277101" y="37920"/>
              <a:ext cx="2413693" cy="0"/>
            </a:xfrm>
            <a:prstGeom prst="line">
              <a:avLst/>
            </a:prstGeom>
            <a:ln cap="flat" w="758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 flipV="true">
              <a:off x="21690793" y="37920"/>
              <a:ext cx="2409058" cy="0"/>
            </a:xfrm>
            <a:prstGeom prst="line">
              <a:avLst/>
            </a:prstGeom>
            <a:ln cap="flat" w="758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-357177" y="327934"/>
            <a:ext cx="5813300" cy="907135"/>
            <a:chOff x="0" y="0"/>
            <a:chExt cx="1833254" cy="28607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33254" cy="286070"/>
            </a:xfrm>
            <a:custGeom>
              <a:avLst/>
              <a:gdLst/>
              <a:ahLst/>
              <a:cxnLst/>
              <a:rect r="r" b="b" t="t" l="l"/>
              <a:pathLst>
                <a:path h="286070" w="1833254">
                  <a:moveTo>
                    <a:pt x="39953" y="0"/>
                  </a:moveTo>
                  <a:lnTo>
                    <a:pt x="1793302" y="0"/>
                  </a:lnTo>
                  <a:cubicBezTo>
                    <a:pt x="1803898" y="0"/>
                    <a:pt x="1814060" y="4209"/>
                    <a:pt x="1821553" y="11702"/>
                  </a:cubicBezTo>
                  <a:cubicBezTo>
                    <a:pt x="1829045" y="19195"/>
                    <a:pt x="1833254" y="29357"/>
                    <a:pt x="1833254" y="39953"/>
                  </a:cubicBezTo>
                  <a:lnTo>
                    <a:pt x="1833254" y="246117"/>
                  </a:lnTo>
                  <a:cubicBezTo>
                    <a:pt x="1833254" y="256713"/>
                    <a:pt x="1829045" y="266875"/>
                    <a:pt x="1821553" y="274368"/>
                  </a:cubicBezTo>
                  <a:cubicBezTo>
                    <a:pt x="1814060" y="281860"/>
                    <a:pt x="1803898" y="286070"/>
                    <a:pt x="1793302" y="286070"/>
                  </a:cubicBezTo>
                  <a:lnTo>
                    <a:pt x="39953" y="286070"/>
                  </a:lnTo>
                  <a:cubicBezTo>
                    <a:pt x="17887" y="286070"/>
                    <a:pt x="0" y="268182"/>
                    <a:pt x="0" y="246117"/>
                  </a:cubicBezTo>
                  <a:lnTo>
                    <a:pt x="0" y="39953"/>
                  </a:lnTo>
                  <a:cubicBezTo>
                    <a:pt x="0" y="29357"/>
                    <a:pt x="4209" y="19195"/>
                    <a:pt x="11702" y="11702"/>
                  </a:cubicBezTo>
                  <a:cubicBezTo>
                    <a:pt x="19195" y="4209"/>
                    <a:pt x="29357" y="0"/>
                    <a:pt x="39953" y="0"/>
                  </a:cubicBezTo>
                  <a:close/>
                </a:path>
              </a:pathLst>
            </a:custGeom>
            <a:solidFill>
              <a:srgbClr val="FF751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1833254" cy="286070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260351" y="825502"/>
            <a:ext cx="5319390" cy="3678647"/>
            <a:chOff x="0" y="0"/>
            <a:chExt cx="1321854" cy="91413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321854" cy="914134"/>
            </a:xfrm>
            <a:custGeom>
              <a:avLst/>
              <a:gdLst/>
              <a:ahLst/>
              <a:cxnLst/>
              <a:rect r="r" b="b" t="t" l="l"/>
              <a:pathLst>
                <a:path h="914134" w="1321854">
                  <a:moveTo>
                    <a:pt x="33475" y="0"/>
                  </a:moveTo>
                  <a:lnTo>
                    <a:pt x="1288379" y="0"/>
                  </a:lnTo>
                  <a:cubicBezTo>
                    <a:pt x="1297257" y="0"/>
                    <a:pt x="1305772" y="3527"/>
                    <a:pt x="1312050" y="9804"/>
                  </a:cubicBezTo>
                  <a:cubicBezTo>
                    <a:pt x="1318327" y="16082"/>
                    <a:pt x="1321854" y="24597"/>
                    <a:pt x="1321854" y="33475"/>
                  </a:cubicBezTo>
                  <a:lnTo>
                    <a:pt x="1321854" y="880659"/>
                  </a:lnTo>
                  <a:cubicBezTo>
                    <a:pt x="1321854" y="889537"/>
                    <a:pt x="1318327" y="898052"/>
                    <a:pt x="1312050" y="904329"/>
                  </a:cubicBezTo>
                  <a:cubicBezTo>
                    <a:pt x="1305772" y="910607"/>
                    <a:pt x="1297257" y="914134"/>
                    <a:pt x="1288379" y="914134"/>
                  </a:cubicBezTo>
                  <a:lnTo>
                    <a:pt x="33475" y="914134"/>
                  </a:lnTo>
                  <a:cubicBezTo>
                    <a:pt x="24597" y="914134"/>
                    <a:pt x="16082" y="910607"/>
                    <a:pt x="9804" y="904329"/>
                  </a:cubicBezTo>
                  <a:cubicBezTo>
                    <a:pt x="3527" y="898052"/>
                    <a:pt x="0" y="889537"/>
                    <a:pt x="0" y="880659"/>
                  </a:cubicBezTo>
                  <a:lnTo>
                    <a:pt x="0" y="33475"/>
                  </a:lnTo>
                  <a:cubicBezTo>
                    <a:pt x="0" y="24597"/>
                    <a:pt x="3527" y="16082"/>
                    <a:pt x="9804" y="9804"/>
                  </a:cubicBezTo>
                  <a:cubicBezTo>
                    <a:pt x="16082" y="3527"/>
                    <a:pt x="24597" y="0"/>
                    <a:pt x="33475" y="0"/>
                  </a:cubicBezTo>
                  <a:close/>
                </a:path>
              </a:pathLst>
            </a:custGeom>
            <a:blipFill>
              <a:blip r:embed="rId3"/>
              <a:stretch>
                <a:fillRect l="-48148" t="0" r="-9637" b="11085"/>
              </a:stretch>
            </a:blipFill>
            <a:ln w="38100" cap="rnd">
              <a:solidFill>
                <a:srgbClr val="228E02"/>
              </a:solidFill>
              <a:prstDash val="solid"/>
              <a:round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2260351" y="5532879"/>
            <a:ext cx="5319390" cy="3678647"/>
            <a:chOff x="0" y="0"/>
            <a:chExt cx="1321854" cy="914134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321854" cy="914134"/>
            </a:xfrm>
            <a:custGeom>
              <a:avLst/>
              <a:gdLst/>
              <a:ahLst/>
              <a:cxnLst/>
              <a:rect r="r" b="b" t="t" l="l"/>
              <a:pathLst>
                <a:path h="914134" w="1321854">
                  <a:moveTo>
                    <a:pt x="33475" y="0"/>
                  </a:moveTo>
                  <a:lnTo>
                    <a:pt x="1288379" y="0"/>
                  </a:lnTo>
                  <a:cubicBezTo>
                    <a:pt x="1297257" y="0"/>
                    <a:pt x="1305772" y="3527"/>
                    <a:pt x="1312050" y="9804"/>
                  </a:cubicBezTo>
                  <a:cubicBezTo>
                    <a:pt x="1318327" y="16082"/>
                    <a:pt x="1321854" y="24597"/>
                    <a:pt x="1321854" y="33475"/>
                  </a:cubicBezTo>
                  <a:lnTo>
                    <a:pt x="1321854" y="880659"/>
                  </a:lnTo>
                  <a:cubicBezTo>
                    <a:pt x="1321854" y="889537"/>
                    <a:pt x="1318327" y="898052"/>
                    <a:pt x="1312050" y="904329"/>
                  </a:cubicBezTo>
                  <a:cubicBezTo>
                    <a:pt x="1305772" y="910607"/>
                    <a:pt x="1297257" y="914134"/>
                    <a:pt x="1288379" y="914134"/>
                  </a:cubicBezTo>
                  <a:lnTo>
                    <a:pt x="33475" y="914134"/>
                  </a:lnTo>
                  <a:cubicBezTo>
                    <a:pt x="24597" y="914134"/>
                    <a:pt x="16082" y="910607"/>
                    <a:pt x="9804" y="904329"/>
                  </a:cubicBezTo>
                  <a:cubicBezTo>
                    <a:pt x="3527" y="898052"/>
                    <a:pt x="0" y="889537"/>
                    <a:pt x="0" y="880659"/>
                  </a:cubicBezTo>
                  <a:lnTo>
                    <a:pt x="0" y="33475"/>
                  </a:lnTo>
                  <a:cubicBezTo>
                    <a:pt x="0" y="24597"/>
                    <a:pt x="3527" y="16082"/>
                    <a:pt x="9804" y="9804"/>
                  </a:cubicBezTo>
                  <a:cubicBezTo>
                    <a:pt x="16082" y="3527"/>
                    <a:pt x="24597" y="0"/>
                    <a:pt x="33475" y="0"/>
                  </a:cubicBezTo>
                  <a:close/>
                </a:path>
              </a:pathLst>
            </a:custGeom>
            <a:blipFill>
              <a:blip r:embed="rId3"/>
              <a:stretch>
                <a:fillRect l="-48148" t="0" r="-9637" b="11085"/>
              </a:stretch>
            </a:blipFill>
            <a:ln w="38100" cap="rnd">
              <a:solidFill>
                <a:srgbClr val="228E02"/>
              </a:solidFill>
              <a:prstDash val="solid"/>
              <a:round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620386" y="2340652"/>
            <a:ext cx="6997536" cy="907135"/>
            <a:chOff x="0" y="0"/>
            <a:chExt cx="2206709" cy="28607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2206709" cy="286070"/>
            </a:xfrm>
            <a:custGeom>
              <a:avLst/>
              <a:gdLst/>
              <a:ahLst/>
              <a:cxnLst/>
              <a:rect r="r" b="b" t="t" l="l"/>
              <a:pathLst>
                <a:path h="286070" w="2206709">
                  <a:moveTo>
                    <a:pt x="33191" y="0"/>
                  </a:moveTo>
                  <a:lnTo>
                    <a:pt x="2173518" y="0"/>
                  </a:lnTo>
                  <a:cubicBezTo>
                    <a:pt x="2191849" y="0"/>
                    <a:pt x="2206709" y="14860"/>
                    <a:pt x="2206709" y="33191"/>
                  </a:cubicBezTo>
                  <a:lnTo>
                    <a:pt x="2206709" y="252878"/>
                  </a:lnTo>
                  <a:cubicBezTo>
                    <a:pt x="2206709" y="271209"/>
                    <a:pt x="2191849" y="286070"/>
                    <a:pt x="2173518" y="286070"/>
                  </a:cubicBezTo>
                  <a:lnTo>
                    <a:pt x="33191" y="286070"/>
                  </a:lnTo>
                  <a:cubicBezTo>
                    <a:pt x="14860" y="286070"/>
                    <a:pt x="0" y="271209"/>
                    <a:pt x="0" y="252878"/>
                  </a:cubicBezTo>
                  <a:lnTo>
                    <a:pt x="0" y="33191"/>
                  </a:lnTo>
                  <a:cubicBezTo>
                    <a:pt x="0" y="14860"/>
                    <a:pt x="14860" y="0"/>
                    <a:pt x="33191" y="0"/>
                  </a:cubicBezTo>
                  <a:close/>
                </a:path>
              </a:pathLst>
            </a:custGeom>
            <a:solidFill>
              <a:srgbClr val="FF751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0"/>
              <a:ext cx="2206709" cy="286070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927936" y="2340652"/>
            <a:ext cx="5498967" cy="798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FFFFFF"/>
                </a:solidFill>
                <a:latin typeface="Chunk Five"/>
                <a:ea typeface="Chunk Five"/>
                <a:cs typeface="Chunk Five"/>
                <a:sym typeface="Chunk Five"/>
              </a:rPr>
              <a:t>Coleta: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671582" y="5634323"/>
            <a:ext cx="6997536" cy="907135"/>
            <a:chOff x="0" y="0"/>
            <a:chExt cx="2206709" cy="28607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206709" cy="286070"/>
            </a:xfrm>
            <a:custGeom>
              <a:avLst/>
              <a:gdLst/>
              <a:ahLst/>
              <a:cxnLst/>
              <a:rect r="r" b="b" t="t" l="l"/>
              <a:pathLst>
                <a:path h="286070" w="2206709">
                  <a:moveTo>
                    <a:pt x="33191" y="0"/>
                  </a:moveTo>
                  <a:lnTo>
                    <a:pt x="2173518" y="0"/>
                  </a:lnTo>
                  <a:cubicBezTo>
                    <a:pt x="2191849" y="0"/>
                    <a:pt x="2206709" y="14860"/>
                    <a:pt x="2206709" y="33191"/>
                  </a:cubicBezTo>
                  <a:lnTo>
                    <a:pt x="2206709" y="252878"/>
                  </a:lnTo>
                  <a:cubicBezTo>
                    <a:pt x="2206709" y="271209"/>
                    <a:pt x="2191849" y="286070"/>
                    <a:pt x="2173518" y="286070"/>
                  </a:cubicBezTo>
                  <a:lnTo>
                    <a:pt x="33191" y="286070"/>
                  </a:lnTo>
                  <a:cubicBezTo>
                    <a:pt x="14860" y="286070"/>
                    <a:pt x="0" y="271209"/>
                    <a:pt x="0" y="252878"/>
                  </a:cubicBezTo>
                  <a:lnTo>
                    <a:pt x="0" y="33191"/>
                  </a:lnTo>
                  <a:cubicBezTo>
                    <a:pt x="0" y="14860"/>
                    <a:pt x="14860" y="0"/>
                    <a:pt x="33191" y="0"/>
                  </a:cubicBezTo>
                  <a:close/>
                </a:path>
              </a:pathLst>
            </a:custGeom>
            <a:solidFill>
              <a:srgbClr val="FF751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2206709" cy="286070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927936" y="5607831"/>
            <a:ext cx="5498967" cy="798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FFFFFF"/>
                </a:solidFill>
                <a:latin typeface="Chunk Five"/>
                <a:ea typeface="Chunk Five"/>
                <a:cs typeface="Chunk Five"/>
                <a:sym typeface="Chunk Five"/>
              </a:rPr>
              <a:t>Procedimento: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-521353" y="316858"/>
            <a:ext cx="4580139" cy="87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1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METODOLOGIA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628481" y="4437475"/>
            <a:ext cx="4583132" cy="896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89"/>
              </a:lnSpc>
            </a:pPr>
            <a:r>
              <a:rPr lang="en-US" sz="2563">
                <a:solidFill>
                  <a:srgbClr val="0339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Figura 00:</a:t>
            </a:r>
          </a:p>
          <a:p>
            <a:pPr algn="ctr">
              <a:lnSpc>
                <a:spcPts val="3589"/>
              </a:lnSpc>
            </a:pPr>
            <a:r>
              <a:rPr lang="en-US" sz="2563">
                <a:solidFill>
                  <a:srgbClr val="0339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2676168" y="9191625"/>
            <a:ext cx="4583132" cy="896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89"/>
              </a:lnSpc>
            </a:pPr>
            <a:r>
              <a:rPr lang="en-US" sz="2563">
                <a:solidFill>
                  <a:srgbClr val="0339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Figura 00:</a:t>
            </a:r>
          </a:p>
          <a:p>
            <a:pPr algn="ctr">
              <a:lnSpc>
                <a:spcPts val="3589"/>
              </a:lnSpc>
            </a:pPr>
            <a:r>
              <a:rPr lang="en-US" sz="2563">
                <a:solidFill>
                  <a:srgbClr val="0339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47119" y="3388328"/>
            <a:ext cx="10006151" cy="2217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(Questionário, observação, experimento, entrevista, aula prática etc.</a:t>
            </a:r>
          </a:p>
          <a:p>
            <a:pPr algn="l">
              <a:lnSpc>
                <a:spcPts val="5880"/>
              </a:lnSpc>
            </a:pPr>
          </a:p>
        </p:txBody>
      </p:sp>
      <p:sp>
        <p:nvSpPr>
          <p:cNvPr name="TextBox 33" id="33"/>
          <p:cNvSpPr txBox="true"/>
          <p:nvPr/>
        </p:nvSpPr>
        <p:spPr>
          <a:xfrm rot="0">
            <a:off x="747119" y="6789108"/>
            <a:ext cx="10006151" cy="2217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(Questionário, observação, experimento, entrevista, aula prática etc.</a:t>
            </a:r>
          </a:p>
          <a:p>
            <a:pPr algn="l">
              <a:lnSpc>
                <a:spcPts val="5880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5277" r="0" b="-85277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521353" y="-2775"/>
            <a:ext cx="18956772" cy="59656"/>
            <a:chOff x="0" y="0"/>
            <a:chExt cx="25275696" cy="79541"/>
          </a:xfrm>
        </p:grpSpPr>
        <p:sp>
          <p:nvSpPr>
            <p:cNvPr name="AutoShape 4" id="4"/>
            <p:cNvSpPr/>
            <p:nvPr/>
          </p:nvSpPr>
          <p:spPr>
            <a:xfrm flipV="true">
              <a:off x="0" y="39771"/>
              <a:ext cx="2531458" cy="0"/>
            </a:xfrm>
            <a:prstGeom prst="line">
              <a:avLst/>
            </a:prstGeom>
            <a:ln cap="flat" w="795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flipV="true">
              <a:off x="2531458" y="39771"/>
              <a:ext cx="2526597" cy="0"/>
            </a:xfrm>
            <a:prstGeom prst="line">
              <a:avLst/>
            </a:prstGeom>
            <a:ln cap="flat" w="795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flipV="true">
              <a:off x="5048335" y="39771"/>
              <a:ext cx="2531458" cy="0"/>
            </a:xfrm>
            <a:prstGeom prst="line">
              <a:avLst/>
            </a:prstGeom>
            <a:ln cap="flat" w="795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flipV="true">
              <a:off x="7579792" y="39771"/>
              <a:ext cx="2526597" cy="0"/>
            </a:xfrm>
            <a:prstGeom prst="line">
              <a:avLst/>
            </a:prstGeom>
            <a:ln cap="flat" w="795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flipV="true">
              <a:off x="10106390" y="39771"/>
              <a:ext cx="2531458" cy="0"/>
            </a:xfrm>
            <a:prstGeom prst="line">
              <a:avLst/>
            </a:prstGeom>
            <a:ln cap="flat" w="795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flipV="true">
              <a:off x="12637848" y="39771"/>
              <a:ext cx="2526597" cy="0"/>
            </a:xfrm>
            <a:prstGeom prst="line">
              <a:avLst/>
            </a:prstGeom>
            <a:ln cap="flat" w="795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flipV="true">
              <a:off x="15159585" y="39771"/>
              <a:ext cx="2531458" cy="0"/>
            </a:xfrm>
            <a:prstGeom prst="line">
              <a:avLst/>
            </a:prstGeom>
            <a:ln cap="flat" w="795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flipV="true">
              <a:off x="17691043" y="39771"/>
              <a:ext cx="2526597" cy="0"/>
            </a:xfrm>
            <a:prstGeom prst="line">
              <a:avLst/>
            </a:prstGeom>
            <a:ln cap="flat" w="795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flipV="true">
              <a:off x="20217640" y="39771"/>
              <a:ext cx="2531458" cy="0"/>
            </a:xfrm>
            <a:prstGeom prst="line">
              <a:avLst/>
            </a:prstGeom>
            <a:ln cap="flat" w="795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 flipV="true">
              <a:off x="22749098" y="39771"/>
              <a:ext cx="2526597" cy="0"/>
            </a:xfrm>
            <a:prstGeom prst="line">
              <a:avLst/>
            </a:prstGeom>
            <a:ln cap="flat" w="795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-349058" y="327934"/>
            <a:ext cx="8183906" cy="907135"/>
            <a:chOff x="0" y="0"/>
            <a:chExt cx="2580837" cy="28607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580837" cy="286070"/>
            </a:xfrm>
            <a:custGeom>
              <a:avLst/>
              <a:gdLst/>
              <a:ahLst/>
              <a:cxnLst/>
              <a:rect r="r" b="b" t="t" l="l"/>
              <a:pathLst>
                <a:path h="286070" w="2580837">
                  <a:moveTo>
                    <a:pt x="28380" y="0"/>
                  </a:moveTo>
                  <a:lnTo>
                    <a:pt x="2552458" y="0"/>
                  </a:lnTo>
                  <a:cubicBezTo>
                    <a:pt x="2568131" y="0"/>
                    <a:pt x="2580837" y="12706"/>
                    <a:pt x="2580837" y="28380"/>
                  </a:cubicBezTo>
                  <a:lnTo>
                    <a:pt x="2580837" y="257690"/>
                  </a:lnTo>
                  <a:cubicBezTo>
                    <a:pt x="2580837" y="265217"/>
                    <a:pt x="2577847" y="272435"/>
                    <a:pt x="2572525" y="277757"/>
                  </a:cubicBezTo>
                  <a:cubicBezTo>
                    <a:pt x="2567203" y="283080"/>
                    <a:pt x="2559984" y="286070"/>
                    <a:pt x="2552458" y="286070"/>
                  </a:cubicBezTo>
                  <a:lnTo>
                    <a:pt x="28380" y="286070"/>
                  </a:lnTo>
                  <a:cubicBezTo>
                    <a:pt x="12706" y="286070"/>
                    <a:pt x="0" y="273364"/>
                    <a:pt x="0" y="257690"/>
                  </a:cubicBezTo>
                  <a:lnTo>
                    <a:pt x="0" y="28380"/>
                  </a:lnTo>
                  <a:cubicBezTo>
                    <a:pt x="0" y="20853"/>
                    <a:pt x="2990" y="13634"/>
                    <a:pt x="8312" y="8312"/>
                  </a:cubicBezTo>
                  <a:cubicBezTo>
                    <a:pt x="13634" y="2990"/>
                    <a:pt x="20853" y="0"/>
                    <a:pt x="28380" y="0"/>
                  </a:cubicBezTo>
                  <a:close/>
                </a:path>
              </a:pathLst>
            </a:custGeom>
            <a:solidFill>
              <a:srgbClr val="0042A5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2580837" cy="286070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028571" y="4223987"/>
            <a:ext cx="6230729" cy="4805386"/>
            <a:chOff x="0" y="0"/>
            <a:chExt cx="1075314" cy="82932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75314" cy="829325"/>
            </a:xfrm>
            <a:custGeom>
              <a:avLst/>
              <a:gdLst/>
              <a:ahLst/>
              <a:cxnLst/>
              <a:rect r="r" b="b" t="t" l="l"/>
              <a:pathLst>
                <a:path h="829325" w="1075314">
                  <a:moveTo>
                    <a:pt x="28578" y="0"/>
                  </a:moveTo>
                  <a:lnTo>
                    <a:pt x="1046735" y="0"/>
                  </a:lnTo>
                  <a:cubicBezTo>
                    <a:pt x="1054315" y="0"/>
                    <a:pt x="1061584" y="3011"/>
                    <a:pt x="1066943" y="8370"/>
                  </a:cubicBezTo>
                  <a:cubicBezTo>
                    <a:pt x="1072303" y="13730"/>
                    <a:pt x="1075314" y="20999"/>
                    <a:pt x="1075314" y="28578"/>
                  </a:cubicBezTo>
                  <a:lnTo>
                    <a:pt x="1075314" y="800746"/>
                  </a:lnTo>
                  <a:cubicBezTo>
                    <a:pt x="1075314" y="808326"/>
                    <a:pt x="1072303" y="815595"/>
                    <a:pt x="1066943" y="820954"/>
                  </a:cubicBezTo>
                  <a:cubicBezTo>
                    <a:pt x="1061584" y="826314"/>
                    <a:pt x="1054315" y="829325"/>
                    <a:pt x="1046735" y="829325"/>
                  </a:cubicBezTo>
                  <a:lnTo>
                    <a:pt x="28578" y="829325"/>
                  </a:lnTo>
                  <a:cubicBezTo>
                    <a:pt x="20999" y="829325"/>
                    <a:pt x="13730" y="826314"/>
                    <a:pt x="8370" y="820954"/>
                  </a:cubicBezTo>
                  <a:cubicBezTo>
                    <a:pt x="3011" y="815595"/>
                    <a:pt x="0" y="808326"/>
                    <a:pt x="0" y="800746"/>
                  </a:cubicBezTo>
                  <a:lnTo>
                    <a:pt x="0" y="28578"/>
                  </a:lnTo>
                  <a:cubicBezTo>
                    <a:pt x="0" y="20999"/>
                    <a:pt x="3011" y="13730"/>
                    <a:pt x="8370" y="8370"/>
                  </a:cubicBezTo>
                  <a:cubicBezTo>
                    <a:pt x="13730" y="3011"/>
                    <a:pt x="20999" y="0"/>
                    <a:pt x="28578" y="0"/>
                  </a:cubicBezTo>
                  <a:close/>
                </a:path>
              </a:pathLst>
            </a:custGeom>
            <a:blipFill>
              <a:blip r:embed="rId3"/>
              <a:stretch>
                <a:fillRect l="-59187" t="0" r="-34774" b="1992"/>
              </a:stretch>
            </a:blipFill>
            <a:ln w="38100" cap="rnd">
              <a:solidFill>
                <a:srgbClr val="228E02"/>
              </a:solidFill>
              <a:prstDash val="solid"/>
              <a:round/>
            </a:ln>
          </p:spPr>
        </p:sp>
      </p:grpSp>
      <p:sp>
        <p:nvSpPr>
          <p:cNvPr name="TextBox 19" id="19"/>
          <p:cNvSpPr txBox="true"/>
          <p:nvPr/>
        </p:nvSpPr>
        <p:spPr>
          <a:xfrm rot="0">
            <a:off x="683527" y="2183190"/>
            <a:ext cx="12581144" cy="2217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Principais resultados, </a:t>
            </a: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Dados importantes, Comparações, Descobertas</a:t>
            </a:r>
          </a:p>
          <a:p>
            <a:pPr algn="l">
              <a:lnSpc>
                <a:spcPts val="588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0" y="317633"/>
            <a:ext cx="6650670" cy="87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1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RESULTADOS E DISCUSSÕES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112252" y="8962698"/>
            <a:ext cx="6063367" cy="896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89"/>
              </a:lnSpc>
            </a:pPr>
            <a:r>
              <a:rPr lang="en-US" sz="2563">
                <a:solidFill>
                  <a:srgbClr val="0339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Figura 00:</a:t>
            </a:r>
          </a:p>
          <a:p>
            <a:pPr algn="ctr">
              <a:lnSpc>
                <a:spcPts val="3589"/>
              </a:lnSpc>
            </a:pPr>
            <a:r>
              <a:rPr lang="en-US" sz="2563">
                <a:solidFill>
                  <a:srgbClr val="0339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83527" y="7133425"/>
            <a:ext cx="11034701" cy="2217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Inserir: Gráficos, Tabelas, Fotos, Percentuais, Quadros</a:t>
            </a:r>
          </a:p>
          <a:p>
            <a:pPr algn="l">
              <a:lnSpc>
                <a:spcPts val="5880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5277" r="0" b="-85277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-4200"/>
            <a:ext cx="19409591" cy="61081"/>
            <a:chOff x="0" y="0"/>
            <a:chExt cx="25879454" cy="81441"/>
          </a:xfrm>
        </p:grpSpPr>
        <p:sp>
          <p:nvSpPr>
            <p:cNvPr name="AutoShape 4" id="4"/>
            <p:cNvSpPr/>
            <p:nvPr/>
          </p:nvSpPr>
          <p:spPr>
            <a:xfrm flipV="true">
              <a:off x="0" y="40721"/>
              <a:ext cx="2591927" cy="0"/>
            </a:xfrm>
            <a:prstGeom prst="line">
              <a:avLst/>
            </a:prstGeom>
            <a:ln cap="flat" w="814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flipV="true">
              <a:off x="2591927" y="40721"/>
              <a:ext cx="2586950" cy="0"/>
            </a:xfrm>
            <a:prstGeom prst="line">
              <a:avLst/>
            </a:prstGeom>
            <a:ln cap="flat" w="814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flipV="true">
              <a:off x="5168924" y="40721"/>
              <a:ext cx="2591927" cy="0"/>
            </a:xfrm>
            <a:prstGeom prst="line">
              <a:avLst/>
            </a:prstGeom>
            <a:ln cap="flat" w="814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flipV="true">
              <a:off x="7760850" y="40721"/>
              <a:ext cx="2586950" cy="0"/>
            </a:xfrm>
            <a:prstGeom prst="line">
              <a:avLst/>
            </a:prstGeom>
            <a:ln cap="flat" w="814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flipV="true">
              <a:off x="10347801" y="40721"/>
              <a:ext cx="2591927" cy="0"/>
            </a:xfrm>
            <a:prstGeom prst="line">
              <a:avLst/>
            </a:prstGeom>
            <a:ln cap="flat" w="814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flipV="true">
              <a:off x="12939727" y="40721"/>
              <a:ext cx="2586950" cy="0"/>
            </a:xfrm>
            <a:prstGeom prst="line">
              <a:avLst/>
            </a:prstGeom>
            <a:ln cap="flat" w="814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flipV="true">
              <a:off x="15521701" y="40721"/>
              <a:ext cx="2591927" cy="0"/>
            </a:xfrm>
            <a:prstGeom prst="line">
              <a:avLst/>
            </a:prstGeom>
            <a:ln cap="flat" w="814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flipV="true">
              <a:off x="18113628" y="40721"/>
              <a:ext cx="2586950" cy="0"/>
            </a:xfrm>
            <a:prstGeom prst="line">
              <a:avLst/>
            </a:prstGeom>
            <a:ln cap="flat" w="814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flipV="true">
              <a:off x="20700578" y="40721"/>
              <a:ext cx="2591927" cy="0"/>
            </a:xfrm>
            <a:prstGeom prst="line">
              <a:avLst/>
            </a:prstGeom>
            <a:ln cap="flat" w="814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 flipV="true">
              <a:off x="23292504" y="40721"/>
              <a:ext cx="2586950" cy="0"/>
            </a:xfrm>
            <a:prstGeom prst="line">
              <a:avLst/>
            </a:prstGeom>
            <a:ln cap="flat" w="81441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-521353" y="327934"/>
            <a:ext cx="5967267" cy="907135"/>
            <a:chOff x="0" y="0"/>
            <a:chExt cx="1881809" cy="28607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81809" cy="286070"/>
            </a:xfrm>
            <a:custGeom>
              <a:avLst/>
              <a:gdLst/>
              <a:ahLst/>
              <a:cxnLst/>
              <a:rect r="r" b="b" t="t" l="l"/>
              <a:pathLst>
                <a:path h="286070" w="1881809">
                  <a:moveTo>
                    <a:pt x="38922" y="0"/>
                  </a:moveTo>
                  <a:lnTo>
                    <a:pt x="1842887" y="0"/>
                  </a:lnTo>
                  <a:cubicBezTo>
                    <a:pt x="1853210" y="0"/>
                    <a:pt x="1863110" y="4101"/>
                    <a:pt x="1870409" y="11400"/>
                  </a:cubicBezTo>
                  <a:cubicBezTo>
                    <a:pt x="1877708" y="18699"/>
                    <a:pt x="1881809" y="28599"/>
                    <a:pt x="1881809" y="38922"/>
                  </a:cubicBezTo>
                  <a:lnTo>
                    <a:pt x="1881809" y="247148"/>
                  </a:lnTo>
                  <a:cubicBezTo>
                    <a:pt x="1881809" y="257471"/>
                    <a:pt x="1877708" y="267370"/>
                    <a:pt x="1870409" y="274670"/>
                  </a:cubicBezTo>
                  <a:cubicBezTo>
                    <a:pt x="1863110" y="281969"/>
                    <a:pt x="1853210" y="286070"/>
                    <a:pt x="1842887" y="286070"/>
                  </a:cubicBezTo>
                  <a:lnTo>
                    <a:pt x="38922" y="286070"/>
                  </a:lnTo>
                  <a:cubicBezTo>
                    <a:pt x="17426" y="286070"/>
                    <a:pt x="0" y="268644"/>
                    <a:pt x="0" y="247148"/>
                  </a:cubicBezTo>
                  <a:lnTo>
                    <a:pt x="0" y="38922"/>
                  </a:lnTo>
                  <a:cubicBezTo>
                    <a:pt x="0" y="28599"/>
                    <a:pt x="4101" y="18699"/>
                    <a:pt x="11400" y="11400"/>
                  </a:cubicBezTo>
                  <a:cubicBezTo>
                    <a:pt x="18699" y="4101"/>
                    <a:pt x="28599" y="0"/>
                    <a:pt x="38922" y="0"/>
                  </a:cubicBezTo>
                  <a:close/>
                </a:path>
              </a:pathLst>
            </a:custGeom>
            <a:solidFill>
              <a:srgbClr val="0042A5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1881809" cy="286070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2853428" y="1688758"/>
            <a:ext cx="12581144" cy="2217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Resposta ao objetivo principal, Principais conclusõe</a:t>
            </a: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s, Importância do trabalho</a:t>
            </a:r>
          </a:p>
          <a:p>
            <a:pPr algn="ctr">
              <a:lnSpc>
                <a:spcPts val="5880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-1769580" y="336683"/>
            <a:ext cx="6650670" cy="87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1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CONCLUSÃO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3729434" y="4455073"/>
            <a:ext cx="11196654" cy="2402876"/>
            <a:chOff x="0" y="0"/>
            <a:chExt cx="3530923" cy="75775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530923" cy="757759"/>
            </a:xfrm>
            <a:custGeom>
              <a:avLst/>
              <a:gdLst/>
              <a:ahLst/>
              <a:cxnLst/>
              <a:rect r="r" b="b" t="t" l="l"/>
              <a:pathLst>
                <a:path h="757759" w="3530923">
                  <a:moveTo>
                    <a:pt x="20743" y="0"/>
                  </a:moveTo>
                  <a:lnTo>
                    <a:pt x="3510180" y="0"/>
                  </a:lnTo>
                  <a:cubicBezTo>
                    <a:pt x="3521636" y="0"/>
                    <a:pt x="3530923" y="9287"/>
                    <a:pt x="3530923" y="20743"/>
                  </a:cubicBezTo>
                  <a:lnTo>
                    <a:pt x="3530923" y="737016"/>
                  </a:lnTo>
                  <a:cubicBezTo>
                    <a:pt x="3530923" y="748472"/>
                    <a:pt x="3521636" y="757759"/>
                    <a:pt x="3510180" y="757759"/>
                  </a:cubicBezTo>
                  <a:lnTo>
                    <a:pt x="20743" y="757759"/>
                  </a:lnTo>
                  <a:cubicBezTo>
                    <a:pt x="9287" y="757759"/>
                    <a:pt x="0" y="748472"/>
                    <a:pt x="0" y="737016"/>
                  </a:cubicBezTo>
                  <a:lnTo>
                    <a:pt x="0" y="20743"/>
                  </a:lnTo>
                  <a:cubicBezTo>
                    <a:pt x="0" y="9287"/>
                    <a:pt x="9287" y="0"/>
                    <a:pt x="20743" y="0"/>
                  </a:cubicBezTo>
                  <a:close/>
                </a:path>
              </a:pathLst>
            </a:custGeom>
            <a:solidFill>
              <a:srgbClr val="008EE1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0"/>
              <a:ext cx="3530923" cy="757759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5992098" y="5048250"/>
            <a:ext cx="6650670" cy="738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93"/>
              </a:lnSpc>
            </a:pPr>
            <a:r>
              <a:rPr lang="en-US" sz="428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-6913680">
            <a:off x="12010627" y="-515800"/>
            <a:ext cx="11318599" cy="11318599"/>
          </a:xfrm>
          <a:custGeom>
            <a:avLst/>
            <a:gdLst/>
            <a:ahLst/>
            <a:cxnLst/>
            <a:rect r="r" b="b" t="t" l="l"/>
            <a:pathLst>
              <a:path h="11318599" w="11318599">
                <a:moveTo>
                  <a:pt x="0" y="0"/>
                </a:moveTo>
                <a:lnTo>
                  <a:pt x="11318599" y="0"/>
                </a:lnTo>
                <a:lnTo>
                  <a:pt x="11318599" y="11318600"/>
                </a:lnTo>
                <a:lnTo>
                  <a:pt x="0" y="11318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5277" r="0" b="-85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6913680">
            <a:off x="-6304640" y="519964"/>
            <a:ext cx="11318599" cy="11318599"/>
          </a:xfrm>
          <a:custGeom>
            <a:avLst/>
            <a:gdLst/>
            <a:ahLst/>
            <a:cxnLst/>
            <a:rect r="r" b="b" t="t" l="l"/>
            <a:pathLst>
              <a:path h="11318599" w="11318599">
                <a:moveTo>
                  <a:pt x="0" y="0"/>
                </a:moveTo>
                <a:lnTo>
                  <a:pt x="11318599" y="0"/>
                </a:lnTo>
                <a:lnTo>
                  <a:pt x="11318599" y="11318599"/>
                </a:lnTo>
                <a:lnTo>
                  <a:pt x="0" y="113185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1043796" y="-4198"/>
            <a:ext cx="19409002" cy="61079"/>
            <a:chOff x="0" y="0"/>
            <a:chExt cx="25878669" cy="81439"/>
          </a:xfrm>
        </p:grpSpPr>
        <p:sp>
          <p:nvSpPr>
            <p:cNvPr name="AutoShape 5" id="5"/>
            <p:cNvSpPr/>
            <p:nvPr/>
          </p:nvSpPr>
          <p:spPr>
            <a:xfrm flipV="true">
              <a:off x="0" y="40719"/>
              <a:ext cx="2591848" cy="0"/>
            </a:xfrm>
            <a:prstGeom prst="line">
              <a:avLst/>
            </a:prstGeom>
            <a:ln cap="flat" w="81439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flipV="true">
              <a:off x="2591848" y="40719"/>
              <a:ext cx="2586872" cy="0"/>
            </a:xfrm>
            <a:prstGeom prst="line">
              <a:avLst/>
            </a:prstGeom>
            <a:ln cap="flat" w="81439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flipV="true">
              <a:off x="5168767" y="40719"/>
              <a:ext cx="2591848" cy="0"/>
            </a:xfrm>
            <a:prstGeom prst="line">
              <a:avLst/>
            </a:prstGeom>
            <a:ln cap="flat" w="81439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flipV="true">
              <a:off x="7760615" y="40719"/>
              <a:ext cx="2586872" cy="0"/>
            </a:xfrm>
            <a:prstGeom prst="line">
              <a:avLst/>
            </a:prstGeom>
            <a:ln cap="flat" w="81439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flipV="true">
              <a:off x="10347486" y="40719"/>
              <a:ext cx="2591848" cy="0"/>
            </a:xfrm>
            <a:prstGeom prst="line">
              <a:avLst/>
            </a:prstGeom>
            <a:ln cap="flat" w="81439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flipV="true">
              <a:off x="12939334" y="40719"/>
              <a:ext cx="2586872" cy="0"/>
            </a:xfrm>
            <a:prstGeom prst="line">
              <a:avLst/>
            </a:prstGeom>
            <a:ln cap="flat" w="81439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flipV="true">
              <a:off x="15521230" y="40719"/>
              <a:ext cx="2591848" cy="0"/>
            </a:xfrm>
            <a:prstGeom prst="line">
              <a:avLst/>
            </a:prstGeom>
            <a:ln cap="flat" w="81439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flipV="true">
              <a:off x="18113078" y="40719"/>
              <a:ext cx="2586872" cy="0"/>
            </a:xfrm>
            <a:prstGeom prst="line">
              <a:avLst/>
            </a:prstGeom>
            <a:ln cap="flat" w="81439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 flipV="true">
              <a:off x="20699949" y="40719"/>
              <a:ext cx="2591848" cy="0"/>
            </a:xfrm>
            <a:prstGeom prst="line">
              <a:avLst/>
            </a:prstGeom>
            <a:ln cap="flat" w="81439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 flipV="true">
              <a:off x="23291797" y="40719"/>
              <a:ext cx="2586872" cy="0"/>
            </a:xfrm>
            <a:prstGeom prst="line">
              <a:avLst/>
            </a:prstGeom>
            <a:ln cap="flat" w="81439">
              <a:solidFill>
                <a:srgbClr val="0C3575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-645340" y="318409"/>
            <a:ext cx="6101463" cy="907135"/>
            <a:chOff x="0" y="0"/>
            <a:chExt cx="1924128" cy="28607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924128" cy="286070"/>
            </a:xfrm>
            <a:custGeom>
              <a:avLst/>
              <a:gdLst/>
              <a:ahLst/>
              <a:cxnLst/>
              <a:rect r="r" b="b" t="t" l="l"/>
              <a:pathLst>
                <a:path h="286070" w="1924128">
                  <a:moveTo>
                    <a:pt x="38066" y="0"/>
                  </a:moveTo>
                  <a:lnTo>
                    <a:pt x="1886062" y="0"/>
                  </a:lnTo>
                  <a:cubicBezTo>
                    <a:pt x="1907086" y="0"/>
                    <a:pt x="1924128" y="17043"/>
                    <a:pt x="1924128" y="38066"/>
                  </a:cubicBezTo>
                  <a:lnTo>
                    <a:pt x="1924128" y="248004"/>
                  </a:lnTo>
                  <a:cubicBezTo>
                    <a:pt x="1924128" y="269027"/>
                    <a:pt x="1907086" y="286070"/>
                    <a:pt x="1886062" y="286070"/>
                  </a:cubicBezTo>
                  <a:lnTo>
                    <a:pt x="38066" y="286070"/>
                  </a:lnTo>
                  <a:cubicBezTo>
                    <a:pt x="17043" y="286070"/>
                    <a:pt x="0" y="269027"/>
                    <a:pt x="0" y="248004"/>
                  </a:cubicBezTo>
                  <a:lnTo>
                    <a:pt x="0" y="38066"/>
                  </a:lnTo>
                  <a:cubicBezTo>
                    <a:pt x="0" y="17043"/>
                    <a:pt x="17043" y="0"/>
                    <a:pt x="38066" y="0"/>
                  </a:cubicBezTo>
                  <a:close/>
                </a:path>
              </a:pathLst>
            </a:custGeom>
            <a:solidFill>
              <a:srgbClr val="0042A5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1924128" cy="286070"/>
            </a:xfrm>
            <a:prstGeom prst="rect">
              <a:avLst/>
            </a:prstGeom>
          </p:spPr>
          <p:txBody>
            <a:bodyPr anchor="ctr" rtlCol="false" tIns="15564" lIns="15564" bIns="15564" rIns="15564"/>
            <a:lstStyle/>
            <a:p>
              <a:pPr algn="ctr">
                <a:lnSpc>
                  <a:spcPts val="788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853428" y="1904323"/>
            <a:ext cx="12581144" cy="731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xxxxxxxxx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-1656310" y="335908"/>
            <a:ext cx="6650670" cy="87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1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REFERÊNCIAS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DAHU519AcUM</dc:identifier>
  <dcterms:modified xsi:type="dcterms:W3CDTF">2011-08-01T06:04:30Z</dcterms:modified>
  <cp:revision>1</cp:revision>
  <dc:title>Template II SEMINÁRIO PROFEI</dc:title>
</cp:coreProperties>
</file>